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88" r:id="rId4"/>
  </p:sldMasterIdLst>
  <p:notesMasterIdLst>
    <p:notesMasterId r:id="rId22"/>
  </p:notesMasterIdLst>
  <p:handoutMasterIdLst>
    <p:handoutMasterId r:id="rId23"/>
  </p:handoutMasterIdLst>
  <p:sldIdLst>
    <p:sldId id="263" r:id="rId5"/>
    <p:sldId id="1649" r:id="rId6"/>
    <p:sldId id="384" r:id="rId7"/>
    <p:sldId id="365" r:id="rId8"/>
    <p:sldId id="366" r:id="rId9"/>
    <p:sldId id="367" r:id="rId10"/>
    <p:sldId id="368" r:id="rId11"/>
    <p:sldId id="370" r:id="rId12"/>
    <p:sldId id="1658" r:id="rId13"/>
    <p:sldId id="1650" r:id="rId14"/>
    <p:sldId id="1651" r:id="rId15"/>
    <p:sldId id="1652" r:id="rId16"/>
    <p:sldId id="1654" r:id="rId17"/>
    <p:sldId id="1655" r:id="rId18"/>
    <p:sldId id="1656" r:id="rId19"/>
    <p:sldId id="1657" r:id="rId20"/>
    <p:sldId id="1653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M" initials="IDM" lastIdx="17" clrIdx="0">
    <p:extLst>
      <p:ext uri="{19B8F6BF-5375-455C-9EA6-DF929625EA0E}">
        <p15:presenceInfo xmlns:p15="http://schemas.microsoft.com/office/powerpoint/2012/main" userId="I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6"/>
    <a:srgbClr val="486598"/>
    <a:srgbClr val="374277"/>
    <a:srgbClr val="DDF9FF"/>
    <a:srgbClr val="000000"/>
    <a:srgbClr val="2963AC"/>
    <a:srgbClr val="EA2421"/>
    <a:srgbClr val="9A47DA"/>
    <a:srgbClr val="0A8FED"/>
    <a:srgbClr val="394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E1F63-F61D-46F9-B86B-A3380D2BB6B6}" v="13" dt="2025-04-15T19:38:38.625"/>
    <p1510:client id="{80FE6EB4-E9F1-4DB1-9C3C-F477F18EFC0D}" v="5" dt="2025-04-15T19:55:44.648"/>
    <p1510:client id="{B6E8205F-61A3-42BF-920D-6C4A5AC24559}" v="66" dt="2025-04-15T01:41:56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5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0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bibur Khan" userId="aa634674-943d-472b-b3b0-6867dc92fc78" providerId="ADAL" clId="{80FE6EB4-E9F1-4DB1-9C3C-F477F18EFC0D}"/>
    <pc:docChg chg="undo redo custSel addSld delSld modSld">
      <pc:chgData name="Habibur Khan" userId="aa634674-943d-472b-b3b0-6867dc92fc78" providerId="ADAL" clId="{80FE6EB4-E9F1-4DB1-9C3C-F477F18EFC0D}" dt="2025-04-15T20:03:15.745" v="331" actId="1076"/>
      <pc:docMkLst>
        <pc:docMk/>
      </pc:docMkLst>
      <pc:sldChg chg="del">
        <pc:chgData name="Habibur Khan" userId="aa634674-943d-472b-b3b0-6867dc92fc78" providerId="ADAL" clId="{80FE6EB4-E9F1-4DB1-9C3C-F477F18EFC0D}" dt="2025-04-15T19:53:14.039" v="265" actId="47"/>
        <pc:sldMkLst>
          <pc:docMk/>
          <pc:sldMk cId="1510977001" sldId="1361"/>
        </pc:sldMkLst>
      </pc:sldChg>
      <pc:sldChg chg="del">
        <pc:chgData name="Habibur Khan" userId="aa634674-943d-472b-b3b0-6867dc92fc78" providerId="ADAL" clId="{80FE6EB4-E9F1-4DB1-9C3C-F477F18EFC0D}" dt="2025-04-15T19:54:14.992" v="297" actId="47"/>
        <pc:sldMkLst>
          <pc:docMk/>
          <pc:sldMk cId="2104429527" sldId="1362"/>
        </pc:sldMkLst>
      </pc:sldChg>
      <pc:sldChg chg="del">
        <pc:chgData name="Habibur Khan" userId="aa634674-943d-472b-b3b0-6867dc92fc78" providerId="ADAL" clId="{80FE6EB4-E9F1-4DB1-9C3C-F477F18EFC0D}" dt="2025-04-15T19:54:58.402" v="298" actId="47"/>
        <pc:sldMkLst>
          <pc:docMk/>
          <pc:sldMk cId="1207074515" sldId="1363"/>
        </pc:sldMkLst>
      </pc:sldChg>
      <pc:sldChg chg="modSp mod">
        <pc:chgData name="Habibur Khan" userId="aa634674-943d-472b-b3b0-6867dc92fc78" providerId="ADAL" clId="{80FE6EB4-E9F1-4DB1-9C3C-F477F18EFC0D}" dt="2025-04-15T20:02:45.286" v="329" actId="1076"/>
        <pc:sldMkLst>
          <pc:docMk/>
          <pc:sldMk cId="2235320497" sldId="1651"/>
        </pc:sldMkLst>
        <pc:spChg chg="mod">
          <ac:chgData name="Habibur Khan" userId="aa634674-943d-472b-b3b0-6867dc92fc78" providerId="ADAL" clId="{80FE6EB4-E9F1-4DB1-9C3C-F477F18EFC0D}" dt="2025-04-15T19:57:15.232" v="306" actId="115"/>
          <ac:spMkLst>
            <pc:docMk/>
            <pc:sldMk cId="2235320497" sldId="1651"/>
            <ac:spMk id="2" creationId="{C5752437-E879-6912-8511-A47A0DB3B9BF}"/>
          </ac:spMkLst>
        </pc:spChg>
        <pc:picChg chg="mod">
          <ac:chgData name="Habibur Khan" userId="aa634674-943d-472b-b3b0-6867dc92fc78" providerId="ADAL" clId="{80FE6EB4-E9F1-4DB1-9C3C-F477F18EFC0D}" dt="2025-04-15T20:02:45.286" v="329" actId="1076"/>
          <ac:picMkLst>
            <pc:docMk/>
            <pc:sldMk cId="2235320497" sldId="1651"/>
            <ac:picMk id="5" creationId="{A6100893-8AE3-C1C9-3BB6-47C38B350C30}"/>
          </ac:picMkLst>
        </pc:picChg>
      </pc:sldChg>
      <pc:sldChg chg="modSp mod">
        <pc:chgData name="Habibur Khan" userId="aa634674-943d-472b-b3b0-6867dc92fc78" providerId="ADAL" clId="{80FE6EB4-E9F1-4DB1-9C3C-F477F18EFC0D}" dt="2025-04-15T20:02:34.438" v="328" actId="1076"/>
        <pc:sldMkLst>
          <pc:docMk/>
          <pc:sldMk cId="2656901271" sldId="1652"/>
        </pc:sldMkLst>
        <pc:spChg chg="mod">
          <ac:chgData name="Habibur Khan" userId="aa634674-943d-472b-b3b0-6867dc92fc78" providerId="ADAL" clId="{80FE6EB4-E9F1-4DB1-9C3C-F477F18EFC0D}" dt="2025-04-15T19:58:00.853" v="312" actId="115"/>
          <ac:spMkLst>
            <pc:docMk/>
            <pc:sldMk cId="2656901271" sldId="1652"/>
            <ac:spMk id="2" creationId="{46124392-0D2B-26C8-CC17-CD4814BA8CB5}"/>
          </ac:spMkLst>
        </pc:spChg>
        <pc:picChg chg="mod">
          <ac:chgData name="Habibur Khan" userId="aa634674-943d-472b-b3b0-6867dc92fc78" providerId="ADAL" clId="{80FE6EB4-E9F1-4DB1-9C3C-F477F18EFC0D}" dt="2025-04-15T20:02:34.438" v="328" actId="1076"/>
          <ac:picMkLst>
            <pc:docMk/>
            <pc:sldMk cId="2656901271" sldId="1652"/>
            <ac:picMk id="4" creationId="{45618C55-7523-E5C7-92DD-7A912353A7F2}"/>
          </ac:picMkLst>
        </pc:picChg>
      </pc:sldChg>
      <pc:sldChg chg="modSp mod">
        <pc:chgData name="Habibur Khan" userId="aa634674-943d-472b-b3b0-6867dc92fc78" providerId="ADAL" clId="{80FE6EB4-E9F1-4DB1-9C3C-F477F18EFC0D}" dt="2025-04-15T20:02:55.076" v="330" actId="1076"/>
        <pc:sldMkLst>
          <pc:docMk/>
          <pc:sldMk cId="2294841318" sldId="1654"/>
        </pc:sldMkLst>
        <pc:spChg chg="mod">
          <ac:chgData name="Habibur Khan" userId="aa634674-943d-472b-b3b0-6867dc92fc78" providerId="ADAL" clId="{80FE6EB4-E9F1-4DB1-9C3C-F477F18EFC0D}" dt="2025-04-15T19:59:18.748" v="318" actId="115"/>
          <ac:spMkLst>
            <pc:docMk/>
            <pc:sldMk cId="2294841318" sldId="1654"/>
            <ac:spMk id="2" creationId="{CAF24A97-89AA-CCCC-673A-19B1DA68414C}"/>
          </ac:spMkLst>
        </pc:spChg>
        <pc:picChg chg="mod">
          <ac:chgData name="Habibur Khan" userId="aa634674-943d-472b-b3b0-6867dc92fc78" providerId="ADAL" clId="{80FE6EB4-E9F1-4DB1-9C3C-F477F18EFC0D}" dt="2025-04-15T20:02:55.076" v="330" actId="1076"/>
          <ac:picMkLst>
            <pc:docMk/>
            <pc:sldMk cId="2294841318" sldId="1654"/>
            <ac:picMk id="4" creationId="{93E81CDB-344D-1092-8F12-C33C917886DC}"/>
          </ac:picMkLst>
        </pc:picChg>
      </pc:sldChg>
      <pc:sldChg chg="modSp mod">
        <pc:chgData name="Habibur Khan" userId="aa634674-943d-472b-b3b0-6867dc92fc78" providerId="ADAL" clId="{80FE6EB4-E9F1-4DB1-9C3C-F477F18EFC0D}" dt="2025-04-15T19:59:35.517" v="320" actId="113"/>
        <pc:sldMkLst>
          <pc:docMk/>
          <pc:sldMk cId="3824966796" sldId="1655"/>
        </pc:sldMkLst>
        <pc:spChg chg="mod">
          <ac:chgData name="Habibur Khan" userId="aa634674-943d-472b-b3b0-6867dc92fc78" providerId="ADAL" clId="{80FE6EB4-E9F1-4DB1-9C3C-F477F18EFC0D}" dt="2025-04-15T19:59:35.517" v="320" actId="113"/>
          <ac:spMkLst>
            <pc:docMk/>
            <pc:sldMk cId="3824966796" sldId="1655"/>
            <ac:spMk id="2" creationId="{77E2B3D5-57A2-7F0B-36B5-DD366D3452B8}"/>
          </ac:spMkLst>
        </pc:spChg>
      </pc:sldChg>
      <pc:sldChg chg="modSp mod">
        <pc:chgData name="Habibur Khan" userId="aa634674-943d-472b-b3b0-6867dc92fc78" providerId="ADAL" clId="{80FE6EB4-E9F1-4DB1-9C3C-F477F18EFC0D}" dt="2025-04-15T19:59:58.722" v="324" actId="113"/>
        <pc:sldMkLst>
          <pc:docMk/>
          <pc:sldMk cId="2100650988" sldId="1656"/>
        </pc:sldMkLst>
        <pc:spChg chg="mod">
          <ac:chgData name="Habibur Khan" userId="aa634674-943d-472b-b3b0-6867dc92fc78" providerId="ADAL" clId="{80FE6EB4-E9F1-4DB1-9C3C-F477F18EFC0D}" dt="2025-04-15T19:59:58.722" v="324" actId="113"/>
          <ac:spMkLst>
            <pc:docMk/>
            <pc:sldMk cId="2100650988" sldId="1656"/>
            <ac:spMk id="2" creationId="{DA9782A4-C5F4-5D47-40D9-CF42D4FB15C0}"/>
          </ac:spMkLst>
        </pc:spChg>
      </pc:sldChg>
      <pc:sldChg chg="modSp mod">
        <pc:chgData name="Habibur Khan" userId="aa634674-943d-472b-b3b0-6867dc92fc78" providerId="ADAL" clId="{80FE6EB4-E9F1-4DB1-9C3C-F477F18EFC0D}" dt="2025-04-15T20:03:15.745" v="331" actId="1076"/>
        <pc:sldMkLst>
          <pc:docMk/>
          <pc:sldMk cId="2499467864" sldId="1657"/>
        </pc:sldMkLst>
        <pc:spChg chg="mod">
          <ac:chgData name="Habibur Khan" userId="aa634674-943d-472b-b3b0-6867dc92fc78" providerId="ADAL" clId="{80FE6EB4-E9F1-4DB1-9C3C-F477F18EFC0D}" dt="2025-04-15T20:00:43.072" v="326" actId="113"/>
          <ac:spMkLst>
            <pc:docMk/>
            <pc:sldMk cId="2499467864" sldId="1657"/>
            <ac:spMk id="2" creationId="{92D42A7D-8E45-3CF9-42B5-BAADDA5B8F65}"/>
          </ac:spMkLst>
        </pc:spChg>
        <pc:picChg chg="mod">
          <ac:chgData name="Habibur Khan" userId="aa634674-943d-472b-b3b0-6867dc92fc78" providerId="ADAL" clId="{80FE6EB4-E9F1-4DB1-9C3C-F477F18EFC0D}" dt="2025-04-15T20:03:15.745" v="331" actId="1076"/>
          <ac:picMkLst>
            <pc:docMk/>
            <pc:sldMk cId="2499467864" sldId="1657"/>
            <ac:picMk id="5" creationId="{D9B7BF05-EEA4-2E62-7AED-71E98017FF11}"/>
          </ac:picMkLst>
        </pc:picChg>
      </pc:sldChg>
      <pc:sldChg chg="addSp delSp modSp new del mod">
        <pc:chgData name="Habibur Khan" userId="aa634674-943d-472b-b3b0-6867dc92fc78" providerId="ADAL" clId="{80FE6EB4-E9F1-4DB1-9C3C-F477F18EFC0D}" dt="2025-04-15T19:46:22.150" v="40" actId="47"/>
        <pc:sldMkLst>
          <pc:docMk/>
          <pc:sldMk cId="1225781328" sldId="1658"/>
        </pc:sldMkLst>
        <pc:spChg chg="mod">
          <ac:chgData name="Habibur Khan" userId="aa634674-943d-472b-b3b0-6867dc92fc78" providerId="ADAL" clId="{80FE6EB4-E9F1-4DB1-9C3C-F477F18EFC0D}" dt="2025-04-15T19:43:47.035" v="27" actId="20577"/>
          <ac:spMkLst>
            <pc:docMk/>
            <pc:sldMk cId="1225781328" sldId="1658"/>
            <ac:spMk id="2" creationId="{011ABFD7-16DB-7FFB-1D4C-9ADFF78842FC}"/>
          </ac:spMkLst>
        </pc:spChg>
        <pc:spChg chg="del mod">
          <ac:chgData name="Habibur Khan" userId="aa634674-943d-472b-b3b0-6867dc92fc78" providerId="ADAL" clId="{80FE6EB4-E9F1-4DB1-9C3C-F477F18EFC0D}" dt="2025-04-15T19:45:54.123" v="37" actId="478"/>
          <ac:spMkLst>
            <pc:docMk/>
            <pc:sldMk cId="1225781328" sldId="1658"/>
            <ac:spMk id="3" creationId="{851E14D5-05AB-1558-A073-82AC5CC587BE}"/>
          </ac:spMkLst>
        </pc:spChg>
        <pc:spChg chg="add del mod">
          <ac:chgData name="Habibur Khan" userId="aa634674-943d-472b-b3b0-6867dc92fc78" providerId="ADAL" clId="{80FE6EB4-E9F1-4DB1-9C3C-F477F18EFC0D}" dt="2025-04-15T19:45:56.400" v="38" actId="478"/>
          <ac:spMkLst>
            <pc:docMk/>
            <pc:sldMk cId="1225781328" sldId="1658"/>
            <ac:spMk id="5" creationId="{40CFA44D-2E46-79E3-8A81-6629C10A8D35}"/>
          </ac:spMkLst>
        </pc:spChg>
        <pc:spChg chg="add mod">
          <ac:chgData name="Habibur Khan" userId="aa634674-943d-472b-b3b0-6867dc92fc78" providerId="ADAL" clId="{80FE6EB4-E9F1-4DB1-9C3C-F477F18EFC0D}" dt="2025-04-15T19:46:07.663" v="39"/>
          <ac:spMkLst>
            <pc:docMk/>
            <pc:sldMk cId="1225781328" sldId="1658"/>
            <ac:spMk id="6" creationId="{2916404D-4BD3-1878-7C17-826B9C1812F0}"/>
          </ac:spMkLst>
        </pc:spChg>
      </pc:sldChg>
      <pc:sldChg chg="addSp delSp modSp new mod">
        <pc:chgData name="Habibur Khan" userId="aa634674-943d-472b-b3b0-6867dc92fc78" providerId="ADAL" clId="{80FE6EB4-E9F1-4DB1-9C3C-F477F18EFC0D}" dt="2025-04-15T19:55:44.648" v="302" actId="113"/>
        <pc:sldMkLst>
          <pc:docMk/>
          <pc:sldMk cId="3399065899" sldId="1658"/>
        </pc:sldMkLst>
        <pc:spChg chg="del mod">
          <ac:chgData name="Habibur Khan" userId="aa634674-943d-472b-b3b0-6867dc92fc78" providerId="ADAL" clId="{80FE6EB4-E9F1-4DB1-9C3C-F477F18EFC0D}" dt="2025-04-15T19:55:14.513" v="299" actId="12084"/>
          <ac:spMkLst>
            <pc:docMk/>
            <pc:sldMk cId="3399065899" sldId="1658"/>
            <ac:spMk id="2" creationId="{D65C458F-7356-E904-94E9-BDFDAE5780C3}"/>
          </ac:spMkLst>
        </pc:spChg>
        <pc:spChg chg="mod">
          <ac:chgData name="Habibur Khan" userId="aa634674-943d-472b-b3b0-6867dc92fc78" providerId="ADAL" clId="{80FE6EB4-E9F1-4DB1-9C3C-F477F18EFC0D}" dt="2025-04-15T19:46:43.916" v="68" actId="20577"/>
          <ac:spMkLst>
            <pc:docMk/>
            <pc:sldMk cId="3399065899" sldId="1658"/>
            <ac:spMk id="3" creationId="{348FA142-847A-BFA3-6C8A-677369D9924F}"/>
          </ac:spMkLst>
        </pc:spChg>
        <pc:graphicFrameChg chg="add mod">
          <ac:chgData name="Habibur Khan" userId="aa634674-943d-472b-b3b0-6867dc92fc78" providerId="ADAL" clId="{80FE6EB4-E9F1-4DB1-9C3C-F477F18EFC0D}" dt="2025-04-15T19:55:44.648" v="302" actId="113"/>
          <ac:graphicFrameMkLst>
            <pc:docMk/>
            <pc:sldMk cId="3399065899" sldId="1658"/>
            <ac:graphicFrameMk id="5" creationId="{ECB36411-34AF-FF27-E993-CE177C113B7B}"/>
          </ac:graphicFrameMkLst>
        </pc:graphicFrameChg>
      </pc:sldChg>
      <pc:sldChg chg="new del">
        <pc:chgData name="Habibur Khan" userId="aa634674-943d-472b-b3b0-6867dc92fc78" providerId="ADAL" clId="{80FE6EB4-E9F1-4DB1-9C3C-F477F18EFC0D}" dt="2025-04-15T19:45:23.453" v="35" actId="47"/>
        <pc:sldMkLst>
          <pc:docMk/>
          <pc:sldMk cId="1048990436" sldId="1659"/>
        </pc:sldMkLst>
      </pc:sldChg>
    </pc:docChg>
  </pc:docChgLst>
  <pc:docChgLst>
    <pc:chgData name="Habibur Khan" userId="S::khan39@un.org::aa634674-943d-472b-b3b0-6867dc92fc78" providerId="AD" clId="Web-{B6E8205F-61A3-42BF-920D-6C4A5AC24559}"/>
    <pc:docChg chg="modSld">
      <pc:chgData name="Habibur Khan" userId="S::khan39@un.org::aa634674-943d-472b-b3b0-6867dc92fc78" providerId="AD" clId="Web-{B6E8205F-61A3-42BF-920D-6C4A5AC24559}" dt="2025-04-15T01:41:56.246" v="65" actId="20577"/>
      <pc:docMkLst>
        <pc:docMk/>
      </pc:docMkLst>
      <pc:sldChg chg="modSp">
        <pc:chgData name="Habibur Khan" userId="S::khan39@un.org::aa634674-943d-472b-b3b0-6867dc92fc78" providerId="AD" clId="Web-{B6E8205F-61A3-42BF-920D-6C4A5AC24559}" dt="2025-04-15T01:33:13.939" v="1" actId="20577"/>
        <pc:sldMkLst>
          <pc:docMk/>
          <pc:sldMk cId="2104429527" sldId="1362"/>
        </pc:sldMkLst>
        <pc:spChg chg="mod">
          <ac:chgData name="Habibur Khan" userId="S::khan39@un.org::aa634674-943d-472b-b3b0-6867dc92fc78" providerId="AD" clId="Web-{B6E8205F-61A3-42BF-920D-6C4A5AC24559}" dt="2025-04-15T01:33:13.939" v="1" actId="20577"/>
          <ac:spMkLst>
            <pc:docMk/>
            <pc:sldMk cId="2104429527" sldId="1362"/>
            <ac:spMk id="2" creationId="{0813F16C-D276-BB0A-CC6C-1F8E2E315122}"/>
          </ac:spMkLst>
        </pc:spChg>
      </pc:sldChg>
      <pc:sldChg chg="modSp">
        <pc:chgData name="Habibur Khan" userId="S::khan39@un.org::aa634674-943d-472b-b3b0-6867dc92fc78" providerId="AD" clId="Web-{B6E8205F-61A3-42BF-920D-6C4A5AC24559}" dt="2025-04-15T01:36:13.403" v="5" actId="20577"/>
        <pc:sldMkLst>
          <pc:docMk/>
          <pc:sldMk cId="2235320497" sldId="1651"/>
        </pc:sldMkLst>
        <pc:spChg chg="mod">
          <ac:chgData name="Habibur Khan" userId="S::khan39@un.org::aa634674-943d-472b-b3b0-6867dc92fc78" providerId="AD" clId="Web-{B6E8205F-61A3-42BF-920D-6C4A5AC24559}" dt="2025-04-15T01:36:13.403" v="5" actId="20577"/>
          <ac:spMkLst>
            <pc:docMk/>
            <pc:sldMk cId="2235320497" sldId="1651"/>
            <ac:spMk id="2" creationId="{C5752437-E879-6912-8511-A47A0DB3B9BF}"/>
          </ac:spMkLst>
        </pc:spChg>
      </pc:sldChg>
      <pc:sldChg chg="modSp">
        <pc:chgData name="Habibur Khan" userId="S::khan39@un.org::aa634674-943d-472b-b3b0-6867dc92fc78" providerId="AD" clId="Web-{B6E8205F-61A3-42BF-920D-6C4A5AC24559}" dt="2025-04-15T01:38:36.912" v="16" actId="20577"/>
        <pc:sldMkLst>
          <pc:docMk/>
          <pc:sldMk cId="2656901271" sldId="1652"/>
        </pc:sldMkLst>
        <pc:spChg chg="mod">
          <ac:chgData name="Habibur Khan" userId="S::khan39@un.org::aa634674-943d-472b-b3b0-6867dc92fc78" providerId="AD" clId="Web-{B6E8205F-61A3-42BF-920D-6C4A5AC24559}" dt="2025-04-15T01:38:36.912" v="16" actId="20577"/>
          <ac:spMkLst>
            <pc:docMk/>
            <pc:sldMk cId="2656901271" sldId="1652"/>
            <ac:spMk id="2" creationId="{46124392-0D2B-26C8-CC17-CD4814BA8CB5}"/>
          </ac:spMkLst>
        </pc:spChg>
      </pc:sldChg>
      <pc:sldChg chg="modSp">
        <pc:chgData name="Habibur Khan" userId="S::khan39@un.org::aa634674-943d-472b-b3b0-6867dc92fc78" providerId="AD" clId="Web-{B6E8205F-61A3-42BF-920D-6C4A5AC24559}" dt="2025-04-15T01:41:56.246" v="65" actId="20577"/>
        <pc:sldMkLst>
          <pc:docMk/>
          <pc:sldMk cId="3982603750" sldId="1653"/>
        </pc:sldMkLst>
        <pc:spChg chg="mod">
          <ac:chgData name="Habibur Khan" userId="S::khan39@un.org::aa634674-943d-472b-b3b0-6867dc92fc78" providerId="AD" clId="Web-{B6E8205F-61A3-42BF-920D-6C4A5AC24559}" dt="2025-04-15T01:41:56.246" v="65" actId="20577"/>
          <ac:spMkLst>
            <pc:docMk/>
            <pc:sldMk cId="3982603750" sldId="1653"/>
            <ac:spMk id="2" creationId="{D1EF45EE-0662-38DD-3ACF-870BF64536C2}"/>
          </ac:spMkLst>
        </pc:spChg>
      </pc:sldChg>
      <pc:sldChg chg="modSp">
        <pc:chgData name="Habibur Khan" userId="S::khan39@un.org::aa634674-943d-472b-b3b0-6867dc92fc78" providerId="AD" clId="Web-{B6E8205F-61A3-42BF-920D-6C4A5AC24559}" dt="2025-04-15T01:38:06.597" v="13" actId="20577"/>
        <pc:sldMkLst>
          <pc:docMk/>
          <pc:sldMk cId="2294841318" sldId="1654"/>
        </pc:sldMkLst>
        <pc:spChg chg="mod">
          <ac:chgData name="Habibur Khan" userId="S::khan39@un.org::aa634674-943d-472b-b3b0-6867dc92fc78" providerId="AD" clId="Web-{B6E8205F-61A3-42BF-920D-6C4A5AC24559}" dt="2025-04-15T01:38:06.597" v="13" actId="20577"/>
          <ac:spMkLst>
            <pc:docMk/>
            <pc:sldMk cId="2294841318" sldId="1654"/>
            <ac:spMk id="2" creationId="{CAF24A97-89AA-CCCC-673A-19B1DA68414C}"/>
          </ac:spMkLst>
        </pc:spChg>
      </pc:sldChg>
      <pc:sldChg chg="modSp">
        <pc:chgData name="Habibur Khan" userId="S::khan39@un.org::aa634674-943d-472b-b3b0-6867dc92fc78" providerId="AD" clId="Web-{B6E8205F-61A3-42BF-920D-6C4A5AC24559}" dt="2025-04-15T01:40:19.170" v="20" actId="20577"/>
        <pc:sldMkLst>
          <pc:docMk/>
          <pc:sldMk cId="2100650988" sldId="1656"/>
        </pc:sldMkLst>
        <pc:spChg chg="mod">
          <ac:chgData name="Habibur Khan" userId="S::khan39@un.org::aa634674-943d-472b-b3b0-6867dc92fc78" providerId="AD" clId="Web-{B6E8205F-61A3-42BF-920D-6C4A5AC24559}" dt="2025-04-15T01:40:19.170" v="20" actId="20577"/>
          <ac:spMkLst>
            <pc:docMk/>
            <pc:sldMk cId="2100650988" sldId="1656"/>
            <ac:spMk id="2" creationId="{DA9782A4-C5F4-5D47-40D9-CF42D4FB15C0}"/>
          </ac:spMkLst>
        </pc:spChg>
      </pc:sldChg>
      <pc:sldChg chg="modSp">
        <pc:chgData name="Habibur Khan" userId="S::khan39@un.org::aa634674-943d-472b-b3b0-6867dc92fc78" providerId="AD" clId="Web-{B6E8205F-61A3-42BF-920D-6C4A5AC24559}" dt="2025-04-15T01:41:27.995" v="24" actId="20577"/>
        <pc:sldMkLst>
          <pc:docMk/>
          <pc:sldMk cId="2499467864" sldId="1657"/>
        </pc:sldMkLst>
        <pc:spChg chg="mod">
          <ac:chgData name="Habibur Khan" userId="S::khan39@un.org::aa634674-943d-472b-b3b0-6867dc92fc78" providerId="AD" clId="Web-{B6E8205F-61A3-42BF-920D-6C4A5AC24559}" dt="2025-04-15T01:41:27.995" v="24" actId="20577"/>
          <ac:spMkLst>
            <pc:docMk/>
            <pc:sldMk cId="2499467864" sldId="1657"/>
            <ac:spMk id="2" creationId="{92D42A7D-8E45-3CF9-42B5-BAADDA5B8F65}"/>
          </ac:spMkLst>
        </pc:spChg>
      </pc:sldChg>
    </pc:docChg>
  </pc:docChgLst>
  <pc:docChgLst>
    <pc:chgData name="Markie Muryawan" userId="20ecc2d2-925d-4715-8099-9dc1f45a0ab4" providerId="ADAL" clId="{4A7BAF39-2D6D-4912-AE2E-A8E28A4D5575}"/>
    <pc:docChg chg="custSel modSld">
      <pc:chgData name="Markie Muryawan" userId="20ecc2d2-925d-4715-8099-9dc1f45a0ab4" providerId="ADAL" clId="{4A7BAF39-2D6D-4912-AE2E-A8E28A4D5575}" dt="2023-06-21T21:48:04.351" v="140" actId="20577"/>
      <pc:docMkLst>
        <pc:docMk/>
      </pc:docMkLst>
      <pc:sldChg chg="addSp delSp modSp mod chgLayout">
        <pc:chgData name="Markie Muryawan" userId="20ecc2d2-925d-4715-8099-9dc1f45a0ab4" providerId="ADAL" clId="{4A7BAF39-2D6D-4912-AE2E-A8E28A4D5575}" dt="2023-06-21T21:48:04.351" v="140" actId="20577"/>
        <pc:sldMkLst>
          <pc:docMk/>
          <pc:sldMk cId="875993725" sldId="1412"/>
        </pc:sldMkLst>
      </pc:sldChg>
    </pc:docChg>
  </pc:docChgLst>
  <pc:docChgLst>
    <pc:chgData name="Markie Muryawan" userId="20ecc2d2-925d-4715-8099-9dc1f45a0ab4" providerId="ADAL" clId="{92FD4F05-7943-4EF7-BAB2-3526B25ED2A7}"/>
    <pc:docChg chg="modSld">
      <pc:chgData name="Markie Muryawan" userId="20ecc2d2-925d-4715-8099-9dc1f45a0ab4" providerId="ADAL" clId="{92FD4F05-7943-4EF7-BAB2-3526B25ED2A7}" dt="2023-11-13T14:38:07.195" v="97" actId="20577"/>
      <pc:docMkLst>
        <pc:docMk/>
      </pc:docMkLst>
      <pc:sldChg chg="modSp mod">
        <pc:chgData name="Markie Muryawan" userId="20ecc2d2-925d-4715-8099-9dc1f45a0ab4" providerId="ADAL" clId="{92FD4F05-7943-4EF7-BAB2-3526B25ED2A7}" dt="2023-11-13T14:36:50.483" v="9" actId="207"/>
        <pc:sldMkLst>
          <pc:docMk/>
          <pc:sldMk cId="1636467240" sldId="1357"/>
        </pc:sldMkLst>
      </pc:sldChg>
      <pc:sldChg chg="modSp mod">
        <pc:chgData name="Markie Muryawan" userId="20ecc2d2-925d-4715-8099-9dc1f45a0ab4" providerId="ADAL" clId="{92FD4F05-7943-4EF7-BAB2-3526B25ED2A7}" dt="2023-11-13T14:37:55.256" v="95" actId="20577"/>
        <pc:sldMkLst>
          <pc:docMk/>
          <pc:sldMk cId="875993725" sldId="1412"/>
        </pc:sldMkLst>
      </pc:sldChg>
      <pc:sldChg chg="modSp">
        <pc:chgData name="Markie Muryawan" userId="20ecc2d2-925d-4715-8099-9dc1f45a0ab4" providerId="ADAL" clId="{92FD4F05-7943-4EF7-BAB2-3526B25ED2A7}" dt="2023-11-13T14:38:07.195" v="97" actId="20577"/>
        <pc:sldMkLst>
          <pc:docMk/>
          <pc:sldMk cId="2911179327" sldId="1414"/>
        </pc:sldMkLst>
      </pc:sldChg>
    </pc:docChg>
  </pc:docChgLst>
  <pc:docChgLst>
    <pc:chgData name="Vysaul Nyirongo" userId="dc6561df-a042-4a3d-acb6-dd094d837a78" providerId="ADAL" clId="{95F2963F-2F9E-4950-B5F8-4B087DFF6E79}"/>
    <pc:docChg chg="undo custSel addSld modSld">
      <pc:chgData name="Vysaul Nyirongo" userId="dc6561df-a042-4a3d-acb6-dd094d837a78" providerId="ADAL" clId="{95F2963F-2F9E-4950-B5F8-4B087DFF6E79}" dt="2023-11-13T18:54:43.628" v="133" actId="20577"/>
      <pc:docMkLst>
        <pc:docMk/>
      </pc:docMkLst>
      <pc:sldChg chg="modSp mod">
        <pc:chgData name="Vysaul Nyirongo" userId="dc6561df-a042-4a3d-acb6-dd094d837a78" providerId="ADAL" clId="{95F2963F-2F9E-4950-B5F8-4B087DFF6E79}" dt="2023-11-13T15:47:49.472" v="27" actId="207"/>
        <pc:sldMkLst>
          <pc:docMk/>
          <pc:sldMk cId="1636467240" sldId="1357"/>
        </pc:sldMkLst>
      </pc:sldChg>
      <pc:sldChg chg="modSp mod">
        <pc:chgData name="Vysaul Nyirongo" userId="dc6561df-a042-4a3d-acb6-dd094d837a78" providerId="ADAL" clId="{95F2963F-2F9E-4950-B5F8-4B087DFF6E79}" dt="2023-11-13T18:54:43.628" v="133" actId="20577"/>
        <pc:sldMkLst>
          <pc:docMk/>
          <pc:sldMk cId="3646201312" sldId="1413"/>
        </pc:sldMkLst>
      </pc:sldChg>
      <pc:sldChg chg="addSp delSp modSp add mod">
        <pc:chgData name="Vysaul Nyirongo" userId="dc6561df-a042-4a3d-acb6-dd094d837a78" providerId="ADAL" clId="{95F2963F-2F9E-4950-B5F8-4B087DFF6E79}" dt="2023-11-13T18:39:00.423" v="102" actId="20577"/>
        <pc:sldMkLst>
          <pc:docMk/>
          <pc:sldMk cId="3417523346" sldId="1419"/>
        </pc:sldMkLst>
      </pc:sldChg>
      <pc:sldChg chg="addSp delSp modSp add mod">
        <pc:chgData name="Vysaul Nyirongo" userId="dc6561df-a042-4a3d-acb6-dd094d837a78" providerId="ADAL" clId="{95F2963F-2F9E-4950-B5F8-4B087DFF6E79}" dt="2023-11-13T18:53:06.336" v="116" actId="1076"/>
        <pc:sldMkLst>
          <pc:docMk/>
          <pc:sldMk cId="1327979613" sldId="1420"/>
        </pc:sldMkLst>
      </pc:sldChg>
    </pc:docChg>
  </pc:docChgLst>
  <pc:docChgLst>
    <pc:chgData name="Mohamad Markie Muryawan" userId="20ecc2d2-925d-4715-8099-9dc1f45a0ab4" providerId="ADAL" clId="{A9D82871-A2A0-48B8-B12D-31052C1F2A6D}"/>
    <pc:docChg chg="addSld delSld modSld modMainMaster">
      <pc:chgData name="Mohamad Markie Muryawan" userId="20ecc2d2-925d-4715-8099-9dc1f45a0ab4" providerId="ADAL" clId="{A9D82871-A2A0-48B8-B12D-31052C1F2A6D}" dt="2024-01-25T18:13:59.360" v="33" actId="20577"/>
      <pc:docMkLst>
        <pc:docMk/>
      </pc:docMkLst>
      <pc:sldChg chg="modSp add mod">
        <pc:chgData name="Mohamad Markie Muryawan" userId="20ecc2d2-925d-4715-8099-9dc1f45a0ab4" providerId="ADAL" clId="{A9D82871-A2A0-48B8-B12D-31052C1F2A6D}" dt="2024-01-25T18:13:59.360" v="33" actId="20577"/>
        <pc:sldMkLst>
          <pc:docMk/>
          <pc:sldMk cId="0" sldId="263"/>
        </pc:sldMkLst>
      </pc:sldChg>
      <pc:sldChg chg="del">
        <pc:chgData name="Mohamad Markie Muryawan" userId="20ecc2d2-925d-4715-8099-9dc1f45a0ab4" providerId="ADAL" clId="{A9D82871-A2A0-48B8-B12D-31052C1F2A6D}" dt="2024-01-25T18:13:47.317" v="15" actId="47"/>
        <pc:sldMkLst>
          <pc:docMk/>
          <pc:sldMk cId="1636467240" sldId="1357"/>
        </pc:sldMkLst>
      </pc:sldChg>
      <pc:sldMasterChg chg="modSp mod modSldLayout">
        <pc:chgData name="Mohamad Markie Muryawan" userId="20ecc2d2-925d-4715-8099-9dc1f45a0ab4" providerId="ADAL" clId="{A9D82871-A2A0-48B8-B12D-31052C1F2A6D}" dt="2024-01-25T18:12:37.908" v="13" actId="14100"/>
        <pc:sldMasterMkLst>
          <pc:docMk/>
          <pc:sldMasterMk cId="2212636702" sldId="2147483688"/>
        </pc:sldMasterMkLst>
        <pc:sldLayoutChg chg="delSp">
          <pc:chgData name="Mohamad Markie Muryawan" userId="20ecc2d2-925d-4715-8099-9dc1f45a0ab4" providerId="ADAL" clId="{A9D82871-A2A0-48B8-B12D-31052C1F2A6D}" dt="2024-01-25T18:11:33.604" v="11" actId="478"/>
          <pc:sldLayoutMkLst>
            <pc:docMk/>
            <pc:sldMasterMk cId="2212636702" sldId="2147483688"/>
            <pc:sldLayoutMk cId="2677493331" sldId="2147483686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1:51.257" v="12" actId="14100"/>
          <pc:sldLayoutMkLst>
            <pc:docMk/>
            <pc:sldMasterMk cId="2212636702" sldId="2147483688"/>
            <pc:sldLayoutMk cId="1604761991" sldId="2147483687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0:37.428" v="1" actId="14100"/>
          <pc:sldLayoutMkLst>
            <pc:docMk/>
            <pc:sldMasterMk cId="2212636702" sldId="2147483688"/>
            <pc:sldLayoutMk cId="1199188243" sldId="2147483696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0:44.017" v="3" actId="14100"/>
          <pc:sldLayoutMkLst>
            <pc:docMk/>
            <pc:sldMasterMk cId="2212636702" sldId="2147483688"/>
            <pc:sldLayoutMk cId="1390348805" sldId="2147483697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0:51.877" v="4" actId="14100"/>
          <pc:sldLayoutMkLst>
            <pc:docMk/>
            <pc:sldMasterMk cId="2212636702" sldId="2147483688"/>
            <pc:sldLayoutMk cId="3337680367" sldId="2147483698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1:01.943" v="6" actId="14100"/>
          <pc:sldLayoutMkLst>
            <pc:docMk/>
            <pc:sldMasterMk cId="2212636702" sldId="2147483688"/>
            <pc:sldLayoutMk cId="937231229" sldId="2147483699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1:06.034" v="7" actId="14100"/>
          <pc:sldLayoutMkLst>
            <pc:docMk/>
            <pc:sldMasterMk cId="2212636702" sldId="2147483688"/>
            <pc:sldLayoutMk cId="4222851393" sldId="2147483700"/>
          </pc:sldLayoutMkLst>
        </pc:sldLayoutChg>
        <pc:sldLayoutChg chg="addSp delSp modSp mod">
          <pc:chgData name="Mohamad Markie Muryawan" userId="20ecc2d2-925d-4715-8099-9dc1f45a0ab4" providerId="ADAL" clId="{A9D82871-A2A0-48B8-B12D-31052C1F2A6D}" dt="2024-01-25T18:11:26.891" v="10"/>
          <pc:sldLayoutMkLst>
            <pc:docMk/>
            <pc:sldMasterMk cId="2212636702" sldId="2147483688"/>
            <pc:sldLayoutMk cId="963342924" sldId="2147483702"/>
          </pc:sldLayoutMkLst>
        </pc:sldLayoutChg>
      </pc:sldMasterChg>
    </pc:docChg>
  </pc:docChgLst>
  <pc:docChgLst>
    <pc:chgData name="Habibur Khan" userId="aa634674-943d-472b-b3b0-6867dc92fc78" providerId="ADAL" clId="{06E4FD3D-D4EF-4D9F-8A77-89E952766EC9}"/>
    <pc:docChg chg="undo redo custSel addSld modSld">
      <pc:chgData name="Habibur Khan" userId="aa634674-943d-472b-b3b0-6867dc92fc78" providerId="ADAL" clId="{06E4FD3D-D4EF-4D9F-8A77-89E952766EC9}" dt="2025-04-03T19:27:59.607" v="327" actId="20577"/>
      <pc:docMkLst>
        <pc:docMk/>
      </pc:docMkLst>
      <pc:sldChg chg="modSp mod">
        <pc:chgData name="Habibur Khan" userId="aa634674-943d-472b-b3b0-6867dc92fc78" providerId="ADAL" clId="{06E4FD3D-D4EF-4D9F-8A77-89E952766EC9}" dt="2025-04-03T17:08:16.851" v="43" actId="20577"/>
        <pc:sldMkLst>
          <pc:docMk/>
          <pc:sldMk cId="0" sldId="263"/>
        </pc:sldMkLst>
        <pc:spChg chg="mod">
          <ac:chgData name="Habibur Khan" userId="aa634674-943d-472b-b3b0-6867dc92fc78" providerId="ADAL" clId="{06E4FD3D-D4EF-4D9F-8A77-89E952766EC9}" dt="2025-04-03T17:07:10.732" v="22" actId="20577"/>
          <ac:spMkLst>
            <pc:docMk/>
            <pc:sldMk cId="0" sldId="263"/>
            <ac:spMk id="10244" creationId="{5D4751E3-661D-469C-A631-123FA72329BB}"/>
          </ac:spMkLst>
        </pc:spChg>
        <pc:spChg chg="mod">
          <ac:chgData name="Habibur Khan" userId="aa634674-943d-472b-b3b0-6867dc92fc78" providerId="ADAL" clId="{06E4FD3D-D4EF-4D9F-8A77-89E952766EC9}" dt="2025-04-03T17:08:16.851" v="43" actId="20577"/>
          <ac:spMkLst>
            <pc:docMk/>
            <pc:sldMk cId="0" sldId="263"/>
            <ac:spMk id="10247" creationId="{74D211D8-C619-4E35-BC36-223521B62F7D}"/>
          </ac:spMkLst>
        </pc:spChg>
      </pc:sldChg>
      <pc:sldChg chg="add">
        <pc:chgData name="Habibur Khan" userId="aa634674-943d-472b-b3b0-6867dc92fc78" providerId="ADAL" clId="{06E4FD3D-D4EF-4D9F-8A77-89E952766EC9}" dt="2025-04-03T17:09:14.317" v="46"/>
        <pc:sldMkLst>
          <pc:docMk/>
          <pc:sldMk cId="16218277" sldId="365"/>
        </pc:sldMkLst>
      </pc:sldChg>
      <pc:sldChg chg="add">
        <pc:chgData name="Habibur Khan" userId="aa634674-943d-472b-b3b0-6867dc92fc78" providerId="ADAL" clId="{06E4FD3D-D4EF-4D9F-8A77-89E952766EC9}" dt="2025-04-03T17:09:24.250" v="47"/>
        <pc:sldMkLst>
          <pc:docMk/>
          <pc:sldMk cId="2570186475" sldId="366"/>
        </pc:sldMkLst>
      </pc:sldChg>
      <pc:sldChg chg="add">
        <pc:chgData name="Habibur Khan" userId="aa634674-943d-472b-b3b0-6867dc92fc78" providerId="ADAL" clId="{06E4FD3D-D4EF-4D9F-8A77-89E952766EC9}" dt="2025-04-03T17:09:39.471" v="48"/>
        <pc:sldMkLst>
          <pc:docMk/>
          <pc:sldMk cId="1776959545" sldId="367"/>
        </pc:sldMkLst>
      </pc:sldChg>
      <pc:sldChg chg="add">
        <pc:chgData name="Habibur Khan" userId="aa634674-943d-472b-b3b0-6867dc92fc78" providerId="ADAL" clId="{06E4FD3D-D4EF-4D9F-8A77-89E952766EC9}" dt="2025-04-03T17:09:47.839" v="49"/>
        <pc:sldMkLst>
          <pc:docMk/>
          <pc:sldMk cId="4277956712" sldId="368"/>
        </pc:sldMkLst>
      </pc:sldChg>
      <pc:sldChg chg="add">
        <pc:chgData name="Habibur Khan" userId="aa634674-943d-472b-b3b0-6867dc92fc78" providerId="ADAL" clId="{06E4FD3D-D4EF-4D9F-8A77-89E952766EC9}" dt="2025-04-03T17:09:55.192" v="50"/>
        <pc:sldMkLst>
          <pc:docMk/>
          <pc:sldMk cId="1693657634" sldId="370"/>
        </pc:sldMkLst>
      </pc:sldChg>
      <pc:sldChg chg="add">
        <pc:chgData name="Habibur Khan" userId="aa634674-943d-472b-b3b0-6867dc92fc78" providerId="ADAL" clId="{06E4FD3D-D4EF-4D9F-8A77-89E952766EC9}" dt="2025-04-03T17:09:06.046" v="45"/>
        <pc:sldMkLst>
          <pc:docMk/>
          <pc:sldMk cId="1188712507" sldId="384"/>
        </pc:sldMkLst>
      </pc:sldChg>
      <pc:sldChg chg="add">
        <pc:chgData name="Habibur Khan" userId="aa634674-943d-472b-b3b0-6867dc92fc78" providerId="ADAL" clId="{06E4FD3D-D4EF-4D9F-8A77-89E952766EC9}" dt="2025-04-03T17:10:05.326" v="51"/>
        <pc:sldMkLst>
          <pc:docMk/>
          <pc:sldMk cId="1510977001" sldId="1361"/>
        </pc:sldMkLst>
      </pc:sldChg>
      <pc:sldChg chg="add">
        <pc:chgData name="Habibur Khan" userId="aa634674-943d-472b-b3b0-6867dc92fc78" providerId="ADAL" clId="{06E4FD3D-D4EF-4D9F-8A77-89E952766EC9}" dt="2025-04-03T17:10:13.113" v="52"/>
        <pc:sldMkLst>
          <pc:docMk/>
          <pc:sldMk cId="2104429527" sldId="1362"/>
        </pc:sldMkLst>
      </pc:sldChg>
      <pc:sldChg chg="add">
        <pc:chgData name="Habibur Khan" userId="aa634674-943d-472b-b3b0-6867dc92fc78" providerId="ADAL" clId="{06E4FD3D-D4EF-4D9F-8A77-89E952766EC9}" dt="2025-04-03T17:10:21.922" v="53"/>
        <pc:sldMkLst>
          <pc:docMk/>
          <pc:sldMk cId="1207074515" sldId="1363"/>
        </pc:sldMkLst>
      </pc:sldChg>
      <pc:sldChg chg="add">
        <pc:chgData name="Habibur Khan" userId="aa634674-943d-472b-b3b0-6867dc92fc78" providerId="ADAL" clId="{06E4FD3D-D4EF-4D9F-8A77-89E952766EC9}" dt="2025-04-03T17:08:56.937" v="44"/>
        <pc:sldMkLst>
          <pc:docMk/>
          <pc:sldMk cId="484429942" sldId="1649"/>
        </pc:sldMkLst>
      </pc:sldChg>
      <pc:sldChg chg="addSp delSp modSp new mod">
        <pc:chgData name="Habibur Khan" userId="aa634674-943d-472b-b3b0-6867dc92fc78" providerId="ADAL" clId="{06E4FD3D-D4EF-4D9F-8A77-89E952766EC9}" dt="2025-04-03T18:32:11.175" v="82" actId="14100"/>
        <pc:sldMkLst>
          <pc:docMk/>
          <pc:sldMk cId="3625097169" sldId="1650"/>
        </pc:sldMkLst>
        <pc:spChg chg="mod">
          <ac:chgData name="Habibur Khan" userId="aa634674-943d-472b-b3b0-6867dc92fc78" providerId="ADAL" clId="{06E4FD3D-D4EF-4D9F-8A77-89E952766EC9}" dt="2025-04-03T18:31:16.643" v="79" actId="20577"/>
          <ac:spMkLst>
            <pc:docMk/>
            <pc:sldMk cId="3625097169" sldId="1650"/>
            <ac:spMk id="3" creationId="{65BDAD40-5F03-C776-37B5-9560908047A7}"/>
          </ac:spMkLst>
        </pc:spChg>
        <pc:picChg chg="add mod">
          <ac:chgData name="Habibur Khan" userId="aa634674-943d-472b-b3b0-6867dc92fc78" providerId="ADAL" clId="{06E4FD3D-D4EF-4D9F-8A77-89E952766EC9}" dt="2025-04-03T18:32:11.175" v="82" actId="14100"/>
          <ac:picMkLst>
            <pc:docMk/>
            <pc:sldMk cId="3625097169" sldId="1650"/>
            <ac:picMk id="4" creationId="{DF58D6D0-A431-0F93-D74B-48B102E73086}"/>
          </ac:picMkLst>
        </pc:picChg>
      </pc:sldChg>
      <pc:sldChg chg="addSp delSp modSp new mod">
        <pc:chgData name="Habibur Khan" userId="aa634674-943d-472b-b3b0-6867dc92fc78" providerId="ADAL" clId="{06E4FD3D-D4EF-4D9F-8A77-89E952766EC9}" dt="2025-04-03T18:50:55.135" v="166" actId="1076"/>
        <pc:sldMkLst>
          <pc:docMk/>
          <pc:sldMk cId="2235320497" sldId="1651"/>
        </pc:sldMkLst>
        <pc:spChg chg="add del mod">
          <ac:chgData name="Habibur Khan" userId="aa634674-943d-472b-b3b0-6867dc92fc78" providerId="ADAL" clId="{06E4FD3D-D4EF-4D9F-8A77-89E952766EC9}" dt="2025-04-03T18:48:03.136" v="156" actId="2711"/>
          <ac:spMkLst>
            <pc:docMk/>
            <pc:sldMk cId="2235320497" sldId="1651"/>
            <ac:spMk id="2" creationId="{C5752437-E879-6912-8511-A47A0DB3B9BF}"/>
          </ac:spMkLst>
        </pc:spChg>
        <pc:spChg chg="mod">
          <ac:chgData name="Habibur Khan" userId="aa634674-943d-472b-b3b0-6867dc92fc78" providerId="ADAL" clId="{06E4FD3D-D4EF-4D9F-8A77-89E952766EC9}" dt="2025-04-03T18:43:54.515" v="119" actId="20577"/>
          <ac:spMkLst>
            <pc:docMk/>
            <pc:sldMk cId="2235320497" sldId="1651"/>
            <ac:spMk id="3" creationId="{D8E3C18D-16BB-FB2A-8C0A-06A50587510C}"/>
          </ac:spMkLst>
        </pc:spChg>
        <pc:picChg chg="add mod">
          <ac:chgData name="Habibur Khan" userId="aa634674-943d-472b-b3b0-6867dc92fc78" providerId="ADAL" clId="{06E4FD3D-D4EF-4D9F-8A77-89E952766EC9}" dt="2025-04-03T18:50:55.135" v="166" actId="1076"/>
          <ac:picMkLst>
            <pc:docMk/>
            <pc:sldMk cId="2235320497" sldId="1651"/>
            <ac:picMk id="5" creationId="{A6100893-8AE3-C1C9-3BB6-47C38B350C30}"/>
          </ac:picMkLst>
        </pc:picChg>
      </pc:sldChg>
      <pc:sldChg chg="addSp modSp new mod">
        <pc:chgData name="Habibur Khan" userId="aa634674-943d-472b-b3b0-6867dc92fc78" providerId="ADAL" clId="{06E4FD3D-D4EF-4D9F-8A77-89E952766EC9}" dt="2025-04-03T18:48:20.638" v="157" actId="2711"/>
        <pc:sldMkLst>
          <pc:docMk/>
          <pc:sldMk cId="2656901271" sldId="1652"/>
        </pc:sldMkLst>
        <pc:spChg chg="mod">
          <ac:chgData name="Habibur Khan" userId="aa634674-943d-472b-b3b0-6867dc92fc78" providerId="ADAL" clId="{06E4FD3D-D4EF-4D9F-8A77-89E952766EC9}" dt="2025-04-03T18:48:20.638" v="157" actId="2711"/>
          <ac:spMkLst>
            <pc:docMk/>
            <pc:sldMk cId="2656901271" sldId="1652"/>
            <ac:spMk id="2" creationId="{46124392-0D2B-26C8-CC17-CD4814BA8CB5}"/>
          </ac:spMkLst>
        </pc:spChg>
        <pc:spChg chg="mod">
          <ac:chgData name="Habibur Khan" userId="aa634674-943d-472b-b3b0-6867dc92fc78" providerId="ADAL" clId="{06E4FD3D-D4EF-4D9F-8A77-89E952766EC9}" dt="2025-04-03T18:46:45.273" v="141"/>
          <ac:spMkLst>
            <pc:docMk/>
            <pc:sldMk cId="2656901271" sldId="1652"/>
            <ac:spMk id="3" creationId="{FD69B2B8-4D15-54C8-3AB2-C6CC1227D10C}"/>
          </ac:spMkLst>
        </pc:spChg>
        <pc:picChg chg="add mod">
          <ac:chgData name="Habibur Khan" userId="aa634674-943d-472b-b3b0-6867dc92fc78" providerId="ADAL" clId="{06E4FD3D-D4EF-4D9F-8A77-89E952766EC9}" dt="2025-04-03T18:47:16.936" v="155" actId="1076"/>
          <ac:picMkLst>
            <pc:docMk/>
            <pc:sldMk cId="2656901271" sldId="1652"/>
            <ac:picMk id="4" creationId="{45618C55-7523-E5C7-92DD-7A912353A7F2}"/>
          </ac:picMkLst>
        </pc:picChg>
      </pc:sldChg>
      <pc:sldChg chg="modSp new mod">
        <pc:chgData name="Habibur Khan" userId="aa634674-943d-472b-b3b0-6867dc92fc78" providerId="ADAL" clId="{06E4FD3D-D4EF-4D9F-8A77-89E952766EC9}" dt="2025-04-03T19:27:59.607" v="327" actId="20577"/>
        <pc:sldMkLst>
          <pc:docMk/>
          <pc:sldMk cId="3982603750" sldId="1653"/>
        </pc:sldMkLst>
        <pc:spChg chg="mod">
          <ac:chgData name="Habibur Khan" userId="aa634674-943d-472b-b3b0-6867dc92fc78" providerId="ADAL" clId="{06E4FD3D-D4EF-4D9F-8A77-89E952766EC9}" dt="2025-04-03T19:27:59.607" v="327" actId="20577"/>
          <ac:spMkLst>
            <pc:docMk/>
            <pc:sldMk cId="3982603750" sldId="1653"/>
            <ac:spMk id="2" creationId="{D1EF45EE-0662-38DD-3ACF-870BF64536C2}"/>
          </ac:spMkLst>
        </pc:spChg>
        <pc:spChg chg="mod">
          <ac:chgData name="Habibur Khan" userId="aa634674-943d-472b-b3b0-6867dc92fc78" providerId="ADAL" clId="{06E4FD3D-D4EF-4D9F-8A77-89E952766EC9}" dt="2025-04-03T19:27:37.575" v="277" actId="20577"/>
          <ac:spMkLst>
            <pc:docMk/>
            <pc:sldMk cId="3982603750" sldId="1653"/>
            <ac:spMk id="3" creationId="{FE0CEF10-39EC-4520-A91B-4D71E302DFDE}"/>
          </ac:spMkLst>
        </pc:spChg>
      </pc:sldChg>
      <pc:sldChg chg="modSp add mod">
        <pc:chgData name="Habibur Khan" userId="aa634674-943d-472b-b3b0-6867dc92fc78" providerId="ADAL" clId="{06E4FD3D-D4EF-4D9F-8A77-89E952766EC9}" dt="2025-04-03T18:50:03.619" v="163" actId="5793"/>
        <pc:sldMkLst>
          <pc:docMk/>
          <pc:sldMk cId="2294841318" sldId="1654"/>
        </pc:sldMkLst>
        <pc:spChg chg="mod">
          <ac:chgData name="Habibur Khan" userId="aa634674-943d-472b-b3b0-6867dc92fc78" providerId="ADAL" clId="{06E4FD3D-D4EF-4D9F-8A77-89E952766EC9}" dt="2025-04-03T18:50:03.619" v="163" actId="5793"/>
          <ac:spMkLst>
            <pc:docMk/>
            <pc:sldMk cId="2294841318" sldId="1654"/>
            <ac:spMk id="2" creationId="{CAF24A97-89AA-CCCC-673A-19B1DA68414C}"/>
          </ac:spMkLst>
        </pc:spChg>
      </pc:sldChg>
      <pc:sldChg chg="addSp delSp modSp add mod">
        <pc:chgData name="Habibur Khan" userId="aa634674-943d-472b-b3b0-6867dc92fc78" providerId="ADAL" clId="{06E4FD3D-D4EF-4D9F-8A77-89E952766EC9}" dt="2025-04-03T18:54:32.334" v="217" actId="1076"/>
        <pc:sldMkLst>
          <pc:docMk/>
          <pc:sldMk cId="3824966796" sldId="1655"/>
        </pc:sldMkLst>
        <pc:spChg chg="mod">
          <ac:chgData name="Habibur Khan" userId="aa634674-943d-472b-b3b0-6867dc92fc78" providerId="ADAL" clId="{06E4FD3D-D4EF-4D9F-8A77-89E952766EC9}" dt="2025-04-03T18:53:22.792" v="212" actId="27636"/>
          <ac:spMkLst>
            <pc:docMk/>
            <pc:sldMk cId="3824966796" sldId="1655"/>
            <ac:spMk id="2" creationId="{77E2B3D5-57A2-7F0B-36B5-DD366D3452B8}"/>
          </ac:spMkLst>
        </pc:spChg>
        <pc:spChg chg="mod">
          <ac:chgData name="Habibur Khan" userId="aa634674-943d-472b-b3b0-6867dc92fc78" providerId="ADAL" clId="{06E4FD3D-D4EF-4D9F-8A77-89E952766EC9}" dt="2025-04-03T18:53:06.730" v="210" actId="20577"/>
          <ac:spMkLst>
            <pc:docMk/>
            <pc:sldMk cId="3824966796" sldId="1655"/>
            <ac:spMk id="3" creationId="{521FF8BD-EAC6-9673-3A6E-AE87C7E3823B}"/>
          </ac:spMkLst>
        </pc:spChg>
        <pc:picChg chg="add mod">
          <ac:chgData name="Habibur Khan" userId="aa634674-943d-472b-b3b0-6867dc92fc78" providerId="ADAL" clId="{06E4FD3D-D4EF-4D9F-8A77-89E952766EC9}" dt="2025-04-03T18:54:32.334" v="217" actId="1076"/>
          <ac:picMkLst>
            <pc:docMk/>
            <pc:sldMk cId="3824966796" sldId="1655"/>
            <ac:picMk id="6" creationId="{1AE82B8C-DC66-4BBC-E7EF-F50A1A361A8B}"/>
          </ac:picMkLst>
        </pc:picChg>
      </pc:sldChg>
      <pc:sldChg chg="modSp add mod">
        <pc:chgData name="Habibur Khan" userId="aa634674-943d-472b-b3b0-6867dc92fc78" providerId="ADAL" clId="{06E4FD3D-D4EF-4D9F-8A77-89E952766EC9}" dt="2025-04-03T18:55:54.771" v="225" actId="27636"/>
        <pc:sldMkLst>
          <pc:docMk/>
          <pc:sldMk cId="2100650988" sldId="1656"/>
        </pc:sldMkLst>
        <pc:spChg chg="mod">
          <ac:chgData name="Habibur Khan" userId="aa634674-943d-472b-b3b0-6867dc92fc78" providerId="ADAL" clId="{06E4FD3D-D4EF-4D9F-8A77-89E952766EC9}" dt="2025-04-03T18:55:54.771" v="225" actId="27636"/>
          <ac:spMkLst>
            <pc:docMk/>
            <pc:sldMk cId="2100650988" sldId="1656"/>
            <ac:spMk id="2" creationId="{DA9782A4-C5F4-5D47-40D9-CF42D4FB15C0}"/>
          </ac:spMkLst>
        </pc:spChg>
        <pc:picChg chg="mod">
          <ac:chgData name="Habibur Khan" userId="aa634674-943d-472b-b3b0-6867dc92fc78" providerId="ADAL" clId="{06E4FD3D-D4EF-4D9F-8A77-89E952766EC9}" dt="2025-04-03T18:55:48.161" v="221" actId="1076"/>
          <ac:picMkLst>
            <pc:docMk/>
            <pc:sldMk cId="2100650988" sldId="1656"/>
            <ac:picMk id="6" creationId="{A63ED4CF-DD25-39FA-4F80-1FEBCDCD0E9D}"/>
          </ac:picMkLst>
        </pc:picChg>
      </pc:sldChg>
      <pc:sldChg chg="addSp delSp modSp add mod">
        <pc:chgData name="Habibur Khan" userId="aa634674-943d-472b-b3b0-6867dc92fc78" providerId="ADAL" clId="{06E4FD3D-D4EF-4D9F-8A77-89E952766EC9}" dt="2025-04-03T18:58:13.849" v="236" actId="1076"/>
        <pc:sldMkLst>
          <pc:docMk/>
          <pc:sldMk cId="2499467864" sldId="1657"/>
        </pc:sldMkLst>
        <pc:spChg chg="mod">
          <ac:chgData name="Habibur Khan" userId="aa634674-943d-472b-b3b0-6867dc92fc78" providerId="ADAL" clId="{06E4FD3D-D4EF-4D9F-8A77-89E952766EC9}" dt="2025-04-03T18:57:09.149" v="232" actId="5793"/>
          <ac:spMkLst>
            <pc:docMk/>
            <pc:sldMk cId="2499467864" sldId="1657"/>
            <ac:spMk id="2" creationId="{92D42A7D-8E45-3CF9-42B5-BAADDA5B8F65}"/>
          </ac:spMkLst>
        </pc:spChg>
        <pc:picChg chg="add mod">
          <ac:chgData name="Habibur Khan" userId="aa634674-943d-472b-b3b0-6867dc92fc78" providerId="ADAL" clId="{06E4FD3D-D4EF-4D9F-8A77-89E952766EC9}" dt="2025-04-03T18:58:13.849" v="236" actId="1076"/>
          <ac:picMkLst>
            <pc:docMk/>
            <pc:sldMk cId="2499467864" sldId="1657"/>
            <ac:picMk id="5" creationId="{D9B7BF05-EEA4-2E62-7AED-71E98017FF11}"/>
          </ac:picMkLst>
        </pc:picChg>
      </pc:sldChg>
    </pc:docChg>
  </pc:docChgLst>
  <pc:docChgLst>
    <pc:chgData name="Vysaul Nyirongo" userId="dc6561df-a042-4a3d-acb6-dd094d837a78" providerId="ADAL" clId="{A80D31B8-825F-4340-8972-8E327070EC80}"/>
    <pc:docChg chg="modSld">
      <pc:chgData name="Vysaul Nyirongo" userId="dc6561df-a042-4a3d-acb6-dd094d837a78" providerId="ADAL" clId="{A80D31B8-825F-4340-8972-8E327070EC80}" dt="2023-12-09T14:34:12.292" v="27" actId="3064"/>
      <pc:docMkLst>
        <pc:docMk/>
      </pc:docMkLst>
      <pc:sldChg chg="modSp mod">
        <pc:chgData name="Vysaul Nyirongo" userId="dc6561df-a042-4a3d-acb6-dd094d837a78" providerId="ADAL" clId="{A80D31B8-825F-4340-8972-8E327070EC80}" dt="2023-12-09T14:34:12.292" v="27" actId="3064"/>
        <pc:sldMkLst>
          <pc:docMk/>
          <pc:sldMk cId="3646201312" sldId="1413"/>
        </pc:sldMkLst>
      </pc:sldChg>
    </pc:docChg>
  </pc:docChgLst>
  <pc:docChgLst>
    <pc:chgData name="Vysaul Nyirongo" userId="dc6561df-a042-4a3d-acb6-dd094d837a78" providerId="ADAL" clId="{9E4CB446-686B-4D51-B45B-1C2B11B6D94C}"/>
    <pc:docChg chg="undo custSel addSld delSld modSld">
      <pc:chgData name="Vysaul Nyirongo" userId="dc6561df-a042-4a3d-acb6-dd094d837a78" providerId="ADAL" clId="{9E4CB446-686B-4D51-B45B-1C2B11B6D94C}" dt="2023-11-13T05:29:12.221" v="614" actId="1076"/>
      <pc:docMkLst>
        <pc:docMk/>
      </pc:docMkLst>
      <pc:sldChg chg="modSp mod">
        <pc:chgData name="Vysaul Nyirongo" userId="dc6561df-a042-4a3d-acb6-dd094d837a78" providerId="ADAL" clId="{9E4CB446-686B-4D51-B45B-1C2B11B6D94C}" dt="2023-11-13T03:20:06.351" v="62" actId="20577"/>
        <pc:sldMkLst>
          <pc:docMk/>
          <pc:sldMk cId="1636467240" sldId="1357"/>
        </pc:sldMkLst>
      </pc:sldChg>
      <pc:sldChg chg="del">
        <pc:chgData name="Vysaul Nyirongo" userId="dc6561df-a042-4a3d-acb6-dd094d837a78" providerId="ADAL" clId="{9E4CB446-686B-4D51-B45B-1C2B11B6D94C}" dt="2023-11-13T04:41:42.992" v="510" actId="2696"/>
        <pc:sldMkLst>
          <pc:docMk/>
          <pc:sldMk cId="4127174454" sldId="1411"/>
        </pc:sldMkLst>
      </pc:sldChg>
      <pc:sldChg chg="addSp delSp modSp mod">
        <pc:chgData name="Vysaul Nyirongo" userId="dc6561df-a042-4a3d-acb6-dd094d837a78" providerId="ADAL" clId="{9E4CB446-686B-4D51-B45B-1C2B11B6D94C}" dt="2023-11-13T04:17:40.907" v="374" actId="20577"/>
        <pc:sldMkLst>
          <pc:docMk/>
          <pc:sldMk cId="875993725" sldId="1412"/>
        </pc:sldMkLst>
      </pc:sldChg>
      <pc:sldChg chg="addSp delSp modSp add mod">
        <pc:chgData name="Vysaul Nyirongo" userId="dc6561df-a042-4a3d-acb6-dd094d837a78" providerId="ADAL" clId="{9E4CB446-686B-4D51-B45B-1C2B11B6D94C}" dt="2023-11-13T03:24:43.033" v="184" actId="27636"/>
        <pc:sldMkLst>
          <pc:docMk/>
          <pc:sldMk cId="3646201312" sldId="1413"/>
        </pc:sldMkLst>
      </pc:sldChg>
      <pc:sldChg chg="addSp delSp modSp add mod">
        <pc:chgData name="Vysaul Nyirongo" userId="dc6561df-a042-4a3d-acb6-dd094d837a78" providerId="ADAL" clId="{9E4CB446-686B-4D51-B45B-1C2B11B6D94C}" dt="2023-11-13T04:25:28.709" v="480" actId="20577"/>
        <pc:sldMkLst>
          <pc:docMk/>
          <pc:sldMk cId="2911179327" sldId="1414"/>
        </pc:sldMkLst>
      </pc:sldChg>
      <pc:sldChg chg="addSp delSp modSp add mod">
        <pc:chgData name="Vysaul Nyirongo" userId="dc6561df-a042-4a3d-acb6-dd094d837a78" providerId="ADAL" clId="{9E4CB446-686B-4D51-B45B-1C2B11B6D94C}" dt="2023-11-13T04:41:21.712" v="509" actId="6549"/>
        <pc:sldMkLst>
          <pc:docMk/>
          <pc:sldMk cId="2690927791" sldId="1415"/>
        </pc:sldMkLst>
      </pc:sldChg>
      <pc:sldChg chg="addSp delSp modSp add mod">
        <pc:chgData name="Vysaul Nyirongo" userId="dc6561df-a042-4a3d-acb6-dd094d837a78" providerId="ADAL" clId="{9E4CB446-686B-4D51-B45B-1C2B11B6D94C}" dt="2023-11-13T04:52:44.813" v="553" actId="1076"/>
        <pc:sldMkLst>
          <pc:docMk/>
          <pc:sldMk cId="3517085397" sldId="1416"/>
        </pc:sldMkLst>
      </pc:sldChg>
      <pc:sldChg chg="addSp delSp modSp mod">
        <pc:chgData name="Vysaul Nyirongo" userId="dc6561df-a042-4a3d-acb6-dd094d837a78" providerId="ADAL" clId="{9E4CB446-686B-4D51-B45B-1C2B11B6D94C}" dt="2023-11-13T05:19:51.366" v="604" actId="1076"/>
        <pc:sldMkLst>
          <pc:docMk/>
          <pc:sldMk cId="1105040912" sldId="1417"/>
        </pc:sldMkLst>
      </pc:sldChg>
      <pc:sldChg chg="addSp delSp modSp add mod">
        <pc:chgData name="Vysaul Nyirongo" userId="dc6561df-a042-4a3d-acb6-dd094d837a78" providerId="ADAL" clId="{9E4CB446-686B-4D51-B45B-1C2B11B6D94C}" dt="2023-11-13T05:29:12.221" v="614" actId="1076"/>
        <pc:sldMkLst>
          <pc:docMk/>
          <pc:sldMk cId="939287159" sldId="1418"/>
        </pc:sldMkLst>
      </pc:sldChg>
      <pc:sldMasterChg chg="delSldLayout">
        <pc:chgData name="Vysaul Nyirongo" userId="dc6561df-a042-4a3d-acb6-dd094d837a78" providerId="ADAL" clId="{9E4CB446-686B-4D51-B45B-1C2B11B6D94C}" dt="2023-11-13T04:41:42.992" v="510" actId="2696"/>
        <pc:sldMasterMkLst>
          <pc:docMk/>
          <pc:sldMasterMk cId="892655807" sldId="2147483671"/>
        </pc:sldMasterMkLst>
        <pc:sldLayoutChg chg="del">
          <pc:chgData name="Vysaul Nyirongo" userId="dc6561df-a042-4a3d-acb6-dd094d837a78" providerId="ADAL" clId="{9E4CB446-686B-4D51-B45B-1C2B11B6D94C}" dt="2023-11-13T04:41:42.992" v="510" actId="2696"/>
          <pc:sldLayoutMkLst>
            <pc:docMk/>
            <pc:sldMasterMk cId="892655807" sldId="2147483671"/>
            <pc:sldLayoutMk cId="3685817176" sldId="2147483688"/>
          </pc:sldLayoutMkLst>
        </pc:sldLayoutChg>
      </pc:sldMasterChg>
    </pc:docChg>
  </pc:docChgLst>
  <pc:docChgLst>
    <pc:chgData name="Habibur Khan" userId="S::khan39@un.org::aa634674-943d-472b-b3b0-6867dc92fc78" providerId="AD" clId="Web-{427E1F63-F61D-46F9-B86B-A3380D2BB6B6}"/>
    <pc:docChg chg="modSld">
      <pc:chgData name="Habibur Khan" userId="S::khan39@un.org::aa634674-943d-472b-b3b0-6867dc92fc78" providerId="AD" clId="Web-{427E1F63-F61D-46F9-B86B-A3380D2BB6B6}" dt="2025-04-15T19:38:36.906" v="11" actId="20577"/>
      <pc:docMkLst>
        <pc:docMk/>
      </pc:docMkLst>
      <pc:sldChg chg="modSp">
        <pc:chgData name="Habibur Khan" userId="S::khan39@un.org::aa634674-943d-472b-b3b0-6867dc92fc78" providerId="AD" clId="Web-{427E1F63-F61D-46F9-B86B-A3380D2BB6B6}" dt="2025-04-15T19:38:36.906" v="11" actId="20577"/>
        <pc:sldMkLst>
          <pc:docMk/>
          <pc:sldMk cId="1693657634" sldId="370"/>
        </pc:sldMkLst>
        <pc:spChg chg="mod">
          <ac:chgData name="Habibur Khan" userId="S::khan39@un.org::aa634674-943d-472b-b3b0-6867dc92fc78" providerId="AD" clId="Web-{427E1F63-F61D-46F9-B86B-A3380D2BB6B6}" dt="2025-04-15T19:38:36.906" v="11" actId="20577"/>
          <ac:spMkLst>
            <pc:docMk/>
            <pc:sldMk cId="1693657634" sldId="370"/>
            <ac:spMk id="6" creationId="{00000000-0000-0000-0000-000000000000}"/>
          </ac:spMkLst>
        </pc:spChg>
      </pc:sldChg>
    </pc:docChg>
  </pc:docChgLst>
  <pc:docChgLst>
    <pc:chgData name="Habibur Khan" userId="S::khan39@un.org::aa634674-943d-472b-b3b0-6867dc92fc78" providerId="AD" clId="Web-{A063BB9D-D18B-4B63-885C-901535A44E87}"/>
    <pc:docChg chg="modSld">
      <pc:chgData name="Habibur Khan" userId="S::khan39@un.org::aa634674-943d-472b-b3b0-6867dc92fc78" providerId="AD" clId="Web-{A063BB9D-D18B-4B63-885C-901535A44E87}" dt="2025-04-13T21:17:06.944" v="17" actId="20577"/>
      <pc:docMkLst>
        <pc:docMk/>
      </pc:docMkLst>
      <pc:sldChg chg="addSp modSp">
        <pc:chgData name="Habibur Khan" userId="S::khan39@un.org::aa634674-943d-472b-b3b0-6867dc92fc78" providerId="AD" clId="Web-{A063BB9D-D18B-4B63-885C-901535A44E87}" dt="2025-04-13T21:17:06.944" v="17" actId="20577"/>
        <pc:sldMkLst>
          <pc:docMk/>
          <pc:sldMk cId="0" sldId="263"/>
        </pc:sldMkLst>
        <pc:spChg chg="mod">
          <ac:chgData name="Habibur Khan" userId="S::khan39@un.org::aa634674-943d-472b-b3b0-6867dc92fc78" providerId="AD" clId="Web-{A063BB9D-D18B-4B63-885C-901535A44E87}" dt="2025-04-13T21:16:42.693" v="0" actId="14100"/>
          <ac:spMkLst>
            <pc:docMk/>
            <pc:sldMk cId="0" sldId="263"/>
            <ac:spMk id="10244" creationId="{5D4751E3-661D-469C-A631-123FA72329BB}"/>
          </ac:spMkLst>
        </pc:spChg>
        <pc:spChg chg="mod">
          <ac:chgData name="Habibur Khan" userId="S::khan39@un.org::aa634674-943d-472b-b3b0-6867dc92fc78" providerId="AD" clId="Web-{A063BB9D-D18B-4B63-885C-901535A44E87}" dt="2025-04-13T21:17:06.944" v="17" actId="20577"/>
          <ac:spMkLst>
            <pc:docMk/>
            <pc:sldMk cId="0" sldId="263"/>
            <ac:spMk id="10247" creationId="{74D211D8-C619-4E35-BC36-223521B62F7D}"/>
          </ac:spMkLst>
        </pc:spChg>
        <pc:picChg chg="add mod">
          <ac:chgData name="Habibur Khan" userId="S::khan39@un.org::aa634674-943d-472b-b3b0-6867dc92fc78" providerId="AD" clId="Web-{A063BB9D-D18B-4B63-885C-901535A44E87}" dt="2025-04-13T21:16:51.740" v="2" actId="1076"/>
          <ac:picMkLst>
            <pc:docMk/>
            <pc:sldMk cId="0" sldId="263"/>
            <ac:picMk id="2" creationId="{F4DD5C94-2A92-6C03-1A6B-1588B53C63E1}"/>
          </ac:picMkLst>
        </pc:picChg>
      </pc:sldChg>
    </pc:docChg>
  </pc:docChgLst>
  <pc:docChgLst>
    <pc:chgData name="Markie Muryawan" userId="20ecc2d2-925d-4715-8099-9dc1f45a0ab4" providerId="ADAL" clId="{A9D82871-A2A0-48B8-B12D-31052C1F2A6D}"/>
    <pc:docChg chg="delSld modSld">
      <pc:chgData name="Markie Muryawan" userId="20ecc2d2-925d-4715-8099-9dc1f45a0ab4" providerId="ADAL" clId="{A9D82871-A2A0-48B8-B12D-31052C1F2A6D}" dt="2024-01-22T21:41:42.818" v="27" actId="20577"/>
      <pc:docMkLst>
        <pc:docMk/>
      </pc:docMkLst>
      <pc:sldChg chg="modSp mod">
        <pc:chgData name="Markie Muryawan" userId="20ecc2d2-925d-4715-8099-9dc1f45a0ab4" providerId="ADAL" clId="{A9D82871-A2A0-48B8-B12D-31052C1F2A6D}" dt="2024-01-22T21:41:42.818" v="27" actId="20577"/>
        <pc:sldMkLst>
          <pc:docMk/>
          <pc:sldMk cId="1636467240" sldId="1357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875993725" sldId="1412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3646201312" sldId="1413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2911179327" sldId="1414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2690927791" sldId="1415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3517085397" sldId="1416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1105040912" sldId="1417"/>
        </pc:sldMkLst>
      </pc:sldChg>
      <pc:sldChg chg="del">
        <pc:chgData name="Markie Muryawan" userId="20ecc2d2-925d-4715-8099-9dc1f45a0ab4" providerId="ADAL" clId="{A9D82871-A2A0-48B8-B12D-31052C1F2A6D}" dt="2024-01-22T21:40:51.188" v="1" actId="47"/>
        <pc:sldMkLst>
          <pc:docMk/>
          <pc:sldMk cId="939287159" sldId="1418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3417523346" sldId="1419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1327979613" sldId="1420"/>
        </pc:sldMkLst>
      </pc:sldChg>
    </pc:docChg>
  </pc:docChgLst>
  <pc:docChgLst>
    <pc:chgData name="Vysaul Nyirongo" userId="dc6561df-a042-4a3d-acb6-dd094d837a78" providerId="ADAL" clId="{7B12AF92-20A6-4648-8C5F-E991F031A819}"/>
    <pc:docChg chg="custSel addSld delSld modSld">
      <pc:chgData name="Vysaul Nyirongo" userId="dc6561df-a042-4a3d-acb6-dd094d837a78" providerId="ADAL" clId="{7B12AF92-20A6-4648-8C5F-E991F031A819}" dt="2023-12-09T14:16:33.099" v="174" actId="14734"/>
      <pc:docMkLst>
        <pc:docMk/>
      </pc:docMkLst>
      <pc:sldChg chg="addSp modSp mod">
        <pc:chgData name="Vysaul Nyirongo" userId="dc6561df-a042-4a3d-acb6-dd094d837a78" providerId="ADAL" clId="{7B12AF92-20A6-4648-8C5F-E991F031A819}" dt="2023-12-09T14:12:24.110" v="73" actId="3064"/>
        <pc:sldMkLst>
          <pc:docMk/>
          <pc:sldMk cId="3646201312" sldId="1413"/>
        </pc:sldMkLst>
      </pc:sldChg>
      <pc:sldChg chg="modSp mod">
        <pc:chgData name="Vysaul Nyirongo" userId="dc6561df-a042-4a3d-acb6-dd094d837a78" providerId="ADAL" clId="{7B12AF92-20A6-4648-8C5F-E991F031A819}" dt="2023-12-09T14:13:14.857" v="82" actId="207"/>
        <pc:sldMkLst>
          <pc:docMk/>
          <pc:sldMk cId="3417523346" sldId="1419"/>
        </pc:sldMkLst>
      </pc:sldChg>
      <pc:sldChg chg="modSp mod">
        <pc:chgData name="Vysaul Nyirongo" userId="dc6561df-a042-4a3d-acb6-dd094d837a78" providerId="ADAL" clId="{7B12AF92-20A6-4648-8C5F-E991F031A819}" dt="2023-12-09T14:16:33.099" v="174" actId="14734"/>
        <pc:sldMkLst>
          <pc:docMk/>
          <pc:sldMk cId="1327979613" sldId="1420"/>
        </pc:sldMkLst>
      </pc:sldChg>
      <pc:sldChg chg="delSp modSp add del mod">
        <pc:chgData name="Vysaul Nyirongo" userId="dc6561df-a042-4a3d-acb6-dd094d837a78" providerId="ADAL" clId="{7B12AF92-20A6-4648-8C5F-E991F031A819}" dt="2023-12-09T14:10:18.913" v="55" actId="47"/>
        <pc:sldMkLst>
          <pc:docMk/>
          <pc:sldMk cId="713641341" sldId="142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0A0E6-A330-4733-9F13-53F2B9FFA8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C266C4-494B-4647-8D18-859FCE919649}">
      <dgm:prSet/>
      <dgm:spPr/>
      <dgm:t>
        <a:bodyPr/>
        <a:lstStyle/>
        <a:p>
          <a:r>
            <a:rPr lang="en-US"/>
            <a:t>What</a:t>
          </a:r>
        </a:p>
      </dgm:t>
    </dgm:pt>
    <dgm:pt modelId="{1BB26325-CFD3-420B-B871-ABF2A160D686}" type="parTrans" cxnId="{2B4CB352-7472-4C84-80B4-861EC2668115}">
      <dgm:prSet/>
      <dgm:spPr/>
      <dgm:t>
        <a:bodyPr/>
        <a:lstStyle/>
        <a:p>
          <a:endParaRPr lang="en-US"/>
        </a:p>
      </dgm:t>
    </dgm:pt>
    <dgm:pt modelId="{66BE3803-A050-42C3-93AD-84F07C19B19E}" type="sibTrans" cxnId="{2B4CB352-7472-4C84-80B4-861EC2668115}">
      <dgm:prSet/>
      <dgm:spPr/>
      <dgm:t>
        <a:bodyPr/>
        <a:lstStyle/>
        <a:p>
          <a:endParaRPr lang="en-US"/>
        </a:p>
      </dgm:t>
    </dgm:pt>
    <dgm:pt modelId="{1AD4542E-3955-43CE-9B7A-560240FDFF26}">
      <dgm:prSet/>
      <dgm:spPr/>
      <dgm:t>
        <a:bodyPr/>
        <a:lstStyle/>
        <a:p>
          <a:r>
            <a:rPr lang="en-US"/>
            <a:t>New data item which complements CPC</a:t>
          </a:r>
        </a:p>
      </dgm:t>
    </dgm:pt>
    <dgm:pt modelId="{67467362-0FEF-4F3A-91C6-AF00DE7643BA}" type="parTrans" cxnId="{0F1D85B5-E548-4066-9722-784E9615AA43}">
      <dgm:prSet/>
      <dgm:spPr/>
      <dgm:t>
        <a:bodyPr/>
        <a:lstStyle/>
        <a:p>
          <a:endParaRPr lang="en-US"/>
        </a:p>
      </dgm:t>
    </dgm:pt>
    <dgm:pt modelId="{F62F0190-DF0D-41E4-918E-A8B548F363EF}" type="sibTrans" cxnId="{0F1D85B5-E548-4066-9722-784E9615AA43}">
      <dgm:prSet/>
      <dgm:spPr/>
      <dgm:t>
        <a:bodyPr/>
        <a:lstStyle/>
        <a:p>
          <a:endParaRPr lang="en-US"/>
        </a:p>
      </dgm:t>
    </dgm:pt>
    <dgm:pt modelId="{CEF73A84-189A-4D83-B81B-D9EC5A799F76}">
      <dgm:prSet/>
      <dgm:spPr/>
      <dgm:t>
        <a:bodyPr/>
        <a:lstStyle/>
        <a:p>
          <a:r>
            <a:rPr lang="en-US" dirty="0"/>
            <a:t>Captures </a:t>
          </a:r>
          <a:r>
            <a:rPr lang="en-US" b="1" dirty="0"/>
            <a:t>purpose</a:t>
          </a:r>
          <a:r>
            <a:rPr lang="en-US" dirty="0"/>
            <a:t> of the goods movement; transfer of </a:t>
          </a:r>
          <a:r>
            <a:rPr lang="en-US" b="1" dirty="0"/>
            <a:t>ownership</a:t>
          </a:r>
          <a:r>
            <a:rPr lang="en-US" dirty="0"/>
            <a:t>; financial </a:t>
          </a:r>
          <a:r>
            <a:rPr lang="en-US" b="1" dirty="0"/>
            <a:t>compensation</a:t>
          </a:r>
        </a:p>
      </dgm:t>
    </dgm:pt>
    <dgm:pt modelId="{B3DBCA2D-CDAD-43D2-AA68-1AE81062C40A}" type="parTrans" cxnId="{986AA75E-D3A3-49BE-93DF-7B00F7F82B9C}">
      <dgm:prSet/>
      <dgm:spPr/>
      <dgm:t>
        <a:bodyPr/>
        <a:lstStyle/>
        <a:p>
          <a:endParaRPr lang="en-US"/>
        </a:p>
      </dgm:t>
    </dgm:pt>
    <dgm:pt modelId="{97A8666C-644C-46A8-BE89-468F640F9971}" type="sibTrans" cxnId="{986AA75E-D3A3-49BE-93DF-7B00F7F82B9C}">
      <dgm:prSet/>
      <dgm:spPr/>
      <dgm:t>
        <a:bodyPr/>
        <a:lstStyle/>
        <a:p>
          <a:endParaRPr lang="en-US"/>
        </a:p>
      </dgm:t>
    </dgm:pt>
    <dgm:pt modelId="{A7BA942D-BB97-4A51-BA5C-2E1EAD58C3A5}">
      <dgm:prSet/>
      <dgm:spPr/>
      <dgm:t>
        <a:bodyPr/>
        <a:lstStyle/>
        <a:p>
          <a:r>
            <a:rPr lang="en-US" dirty="0"/>
            <a:t>Unlike CPC, </a:t>
          </a:r>
          <a:r>
            <a:rPr lang="en-US" dirty="0" err="1"/>
            <a:t>NoT</a:t>
          </a:r>
          <a:r>
            <a:rPr lang="en-US" dirty="0"/>
            <a:t> codes are statistical in nature</a:t>
          </a:r>
        </a:p>
      </dgm:t>
    </dgm:pt>
    <dgm:pt modelId="{1CD0F32D-45A8-45BC-A08D-2132841C5820}" type="parTrans" cxnId="{C9BBE168-FFEA-47D2-AAAF-7D6FD6F3207D}">
      <dgm:prSet/>
      <dgm:spPr/>
      <dgm:t>
        <a:bodyPr/>
        <a:lstStyle/>
        <a:p>
          <a:endParaRPr lang="en-US"/>
        </a:p>
      </dgm:t>
    </dgm:pt>
    <dgm:pt modelId="{D940A5B8-DEB3-43D3-B18C-EC8C9F4F9F26}" type="sibTrans" cxnId="{C9BBE168-FFEA-47D2-AAAF-7D6FD6F3207D}">
      <dgm:prSet/>
      <dgm:spPr/>
      <dgm:t>
        <a:bodyPr/>
        <a:lstStyle/>
        <a:p>
          <a:endParaRPr lang="en-US"/>
        </a:p>
      </dgm:t>
    </dgm:pt>
    <dgm:pt modelId="{793C9BAA-CB1D-4B93-9C3D-0327391245D2}">
      <dgm:prSet/>
      <dgm:spPr/>
      <dgm:t>
        <a:bodyPr/>
        <a:lstStyle/>
        <a:p>
          <a:r>
            <a:rPr lang="en-US"/>
            <a:t>Why</a:t>
          </a:r>
        </a:p>
      </dgm:t>
    </dgm:pt>
    <dgm:pt modelId="{513F1ACA-7400-4911-AA26-41DD0B7B3D76}" type="parTrans" cxnId="{4C7034AC-1303-4327-A1EF-7C84F2D0F8FD}">
      <dgm:prSet/>
      <dgm:spPr/>
      <dgm:t>
        <a:bodyPr/>
        <a:lstStyle/>
        <a:p>
          <a:endParaRPr lang="en-US"/>
        </a:p>
      </dgm:t>
    </dgm:pt>
    <dgm:pt modelId="{9E6B03E5-1130-4EAE-A44B-403C48C63B0B}" type="sibTrans" cxnId="{4C7034AC-1303-4327-A1EF-7C84F2D0F8FD}">
      <dgm:prSet/>
      <dgm:spPr/>
      <dgm:t>
        <a:bodyPr/>
        <a:lstStyle/>
        <a:p>
          <a:endParaRPr lang="en-US"/>
        </a:p>
      </dgm:t>
    </dgm:pt>
    <dgm:pt modelId="{57DF45EB-B835-4F15-94A4-56E1C4726515}">
      <dgm:prSet/>
      <dgm:spPr/>
      <dgm:t>
        <a:bodyPr/>
        <a:lstStyle/>
        <a:p>
          <a:r>
            <a:rPr lang="en-US"/>
            <a:t>The main purpose is to enable correct transition from IMTS to BoP and NA</a:t>
          </a:r>
        </a:p>
      </dgm:t>
    </dgm:pt>
    <dgm:pt modelId="{A7739DD5-DE19-4775-9C6E-4606A32D0975}" type="parTrans" cxnId="{A96D666A-3400-4063-BFD9-9D9CA669027C}">
      <dgm:prSet/>
      <dgm:spPr/>
      <dgm:t>
        <a:bodyPr/>
        <a:lstStyle/>
        <a:p>
          <a:endParaRPr lang="en-US"/>
        </a:p>
      </dgm:t>
    </dgm:pt>
    <dgm:pt modelId="{97E5F786-0E8D-4D54-8854-121A436204FB}" type="sibTrans" cxnId="{A96D666A-3400-4063-BFD9-9D9CA669027C}">
      <dgm:prSet/>
      <dgm:spPr/>
      <dgm:t>
        <a:bodyPr/>
        <a:lstStyle/>
        <a:p>
          <a:endParaRPr lang="en-US"/>
        </a:p>
      </dgm:t>
    </dgm:pt>
    <dgm:pt modelId="{6902678D-A0C0-4A31-9312-1EF141C97A46}">
      <dgm:prSet/>
      <dgm:spPr/>
      <dgm:t>
        <a:bodyPr/>
        <a:lstStyle/>
        <a:p>
          <a:r>
            <a:rPr lang="en-US"/>
            <a:t>Other analytical uses (e.g. information on FGP setup)</a:t>
          </a:r>
        </a:p>
      </dgm:t>
    </dgm:pt>
    <dgm:pt modelId="{6E85448B-ABB8-4F24-BC64-0F461AACD46F}" type="parTrans" cxnId="{24C0C57D-AD7F-4849-87DD-110AD46A6AE9}">
      <dgm:prSet/>
      <dgm:spPr/>
      <dgm:t>
        <a:bodyPr/>
        <a:lstStyle/>
        <a:p>
          <a:endParaRPr lang="en-US"/>
        </a:p>
      </dgm:t>
    </dgm:pt>
    <dgm:pt modelId="{A5E11F85-7137-4501-B412-7D87BA4A0D01}" type="sibTrans" cxnId="{24C0C57D-AD7F-4849-87DD-110AD46A6AE9}">
      <dgm:prSet/>
      <dgm:spPr/>
      <dgm:t>
        <a:bodyPr/>
        <a:lstStyle/>
        <a:p>
          <a:endParaRPr lang="en-US"/>
        </a:p>
      </dgm:t>
    </dgm:pt>
    <dgm:pt modelId="{B2030942-ED9F-4A97-8E26-08C6F3E3D55A}" type="pres">
      <dgm:prSet presAssocID="{6700A0E6-A330-4733-9F13-53F2B9FFA85A}" presName="Name0" presStyleCnt="0">
        <dgm:presLayoutVars>
          <dgm:dir/>
          <dgm:animLvl val="lvl"/>
          <dgm:resizeHandles val="exact"/>
        </dgm:presLayoutVars>
      </dgm:prSet>
      <dgm:spPr/>
    </dgm:pt>
    <dgm:pt modelId="{E172B335-EAE5-4F62-86D1-1BFDC535EF5D}" type="pres">
      <dgm:prSet presAssocID="{A4C266C4-494B-4647-8D18-859FCE919649}" presName="linNode" presStyleCnt="0"/>
      <dgm:spPr/>
    </dgm:pt>
    <dgm:pt modelId="{0F44E9B1-06D0-46DA-B1B6-00F36D052421}" type="pres">
      <dgm:prSet presAssocID="{A4C266C4-494B-4647-8D18-859FCE91964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66FE8DA-536E-4152-90E5-F53609DFE620}" type="pres">
      <dgm:prSet presAssocID="{A4C266C4-494B-4647-8D18-859FCE919649}" presName="descendantText" presStyleLbl="alignAccFollowNode1" presStyleIdx="0" presStyleCnt="2">
        <dgm:presLayoutVars>
          <dgm:bulletEnabled val="1"/>
        </dgm:presLayoutVars>
      </dgm:prSet>
      <dgm:spPr/>
    </dgm:pt>
    <dgm:pt modelId="{BA454C80-92DA-4D8B-A9E6-E303BA247724}" type="pres">
      <dgm:prSet presAssocID="{66BE3803-A050-42C3-93AD-84F07C19B19E}" presName="sp" presStyleCnt="0"/>
      <dgm:spPr/>
    </dgm:pt>
    <dgm:pt modelId="{7D488F19-FEA0-41C4-950B-B016ACB7EB73}" type="pres">
      <dgm:prSet presAssocID="{793C9BAA-CB1D-4B93-9C3D-0327391245D2}" presName="linNode" presStyleCnt="0"/>
      <dgm:spPr/>
    </dgm:pt>
    <dgm:pt modelId="{7603E40C-17C3-4B62-84F2-4518D0F497D1}" type="pres">
      <dgm:prSet presAssocID="{793C9BAA-CB1D-4B93-9C3D-0327391245D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C4E8166-9FF4-4295-9983-4747F678E050}" type="pres">
      <dgm:prSet presAssocID="{793C9BAA-CB1D-4B93-9C3D-0327391245D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86AA75E-D3A3-49BE-93DF-7B00F7F82B9C}" srcId="{A4C266C4-494B-4647-8D18-859FCE919649}" destId="{CEF73A84-189A-4D83-B81B-D9EC5A799F76}" srcOrd="1" destOrd="0" parTransId="{B3DBCA2D-CDAD-43D2-AA68-1AE81062C40A}" sibTransId="{97A8666C-644C-46A8-BE89-468F640F9971}"/>
    <dgm:cxn modelId="{C9BBE168-FFEA-47D2-AAAF-7D6FD6F3207D}" srcId="{A4C266C4-494B-4647-8D18-859FCE919649}" destId="{A7BA942D-BB97-4A51-BA5C-2E1EAD58C3A5}" srcOrd="2" destOrd="0" parTransId="{1CD0F32D-45A8-45BC-A08D-2132841C5820}" sibTransId="{D940A5B8-DEB3-43D3-B18C-EC8C9F4F9F26}"/>
    <dgm:cxn modelId="{A96D666A-3400-4063-BFD9-9D9CA669027C}" srcId="{793C9BAA-CB1D-4B93-9C3D-0327391245D2}" destId="{57DF45EB-B835-4F15-94A4-56E1C4726515}" srcOrd="0" destOrd="0" parTransId="{A7739DD5-DE19-4775-9C6E-4606A32D0975}" sibTransId="{97E5F786-0E8D-4D54-8854-121A436204FB}"/>
    <dgm:cxn modelId="{2B4CB352-7472-4C84-80B4-861EC2668115}" srcId="{6700A0E6-A330-4733-9F13-53F2B9FFA85A}" destId="{A4C266C4-494B-4647-8D18-859FCE919649}" srcOrd="0" destOrd="0" parTransId="{1BB26325-CFD3-420B-B871-ABF2A160D686}" sibTransId="{66BE3803-A050-42C3-93AD-84F07C19B19E}"/>
    <dgm:cxn modelId="{BF52365A-541B-4F3F-A5B3-3C6EF5FE8751}" type="presOf" srcId="{6700A0E6-A330-4733-9F13-53F2B9FFA85A}" destId="{B2030942-ED9F-4A97-8E26-08C6F3E3D55A}" srcOrd="0" destOrd="0" presId="urn:microsoft.com/office/officeart/2005/8/layout/vList5"/>
    <dgm:cxn modelId="{24C0C57D-AD7F-4849-87DD-110AD46A6AE9}" srcId="{793C9BAA-CB1D-4B93-9C3D-0327391245D2}" destId="{6902678D-A0C0-4A31-9312-1EF141C97A46}" srcOrd="1" destOrd="0" parTransId="{6E85448B-ABB8-4F24-BC64-0F461AACD46F}" sibTransId="{A5E11F85-7137-4501-B412-7D87BA4A0D01}"/>
    <dgm:cxn modelId="{220A8487-2776-4DAD-B1D1-CD9FD4770E6E}" type="presOf" srcId="{793C9BAA-CB1D-4B93-9C3D-0327391245D2}" destId="{7603E40C-17C3-4B62-84F2-4518D0F497D1}" srcOrd="0" destOrd="0" presId="urn:microsoft.com/office/officeart/2005/8/layout/vList5"/>
    <dgm:cxn modelId="{26ABC888-8DD6-4A6D-A6F8-BED202EBBCF8}" type="presOf" srcId="{A7BA942D-BB97-4A51-BA5C-2E1EAD58C3A5}" destId="{B66FE8DA-536E-4152-90E5-F53609DFE620}" srcOrd="0" destOrd="2" presId="urn:microsoft.com/office/officeart/2005/8/layout/vList5"/>
    <dgm:cxn modelId="{55EF1F91-C0D0-4623-B017-612045D1A7A1}" type="presOf" srcId="{CEF73A84-189A-4D83-B81B-D9EC5A799F76}" destId="{B66FE8DA-536E-4152-90E5-F53609DFE620}" srcOrd="0" destOrd="1" presId="urn:microsoft.com/office/officeart/2005/8/layout/vList5"/>
    <dgm:cxn modelId="{378D9EA8-E19A-4B31-A873-B5E1CDDEB130}" type="presOf" srcId="{57DF45EB-B835-4F15-94A4-56E1C4726515}" destId="{AC4E8166-9FF4-4295-9983-4747F678E050}" srcOrd="0" destOrd="0" presId="urn:microsoft.com/office/officeart/2005/8/layout/vList5"/>
    <dgm:cxn modelId="{4C7034AC-1303-4327-A1EF-7C84F2D0F8FD}" srcId="{6700A0E6-A330-4733-9F13-53F2B9FFA85A}" destId="{793C9BAA-CB1D-4B93-9C3D-0327391245D2}" srcOrd="1" destOrd="0" parTransId="{513F1ACA-7400-4911-AA26-41DD0B7B3D76}" sibTransId="{9E6B03E5-1130-4EAE-A44B-403C48C63B0B}"/>
    <dgm:cxn modelId="{0F1D85B5-E548-4066-9722-784E9615AA43}" srcId="{A4C266C4-494B-4647-8D18-859FCE919649}" destId="{1AD4542E-3955-43CE-9B7A-560240FDFF26}" srcOrd="0" destOrd="0" parTransId="{67467362-0FEF-4F3A-91C6-AF00DE7643BA}" sibTransId="{F62F0190-DF0D-41E4-918E-A8B548F363EF}"/>
    <dgm:cxn modelId="{96A903B9-D878-479F-82B4-D884468DFFAE}" type="presOf" srcId="{6902678D-A0C0-4A31-9312-1EF141C97A46}" destId="{AC4E8166-9FF4-4295-9983-4747F678E050}" srcOrd="0" destOrd="1" presId="urn:microsoft.com/office/officeart/2005/8/layout/vList5"/>
    <dgm:cxn modelId="{D70669C8-4816-4BC2-AB89-02F9FF8D5AA3}" type="presOf" srcId="{A4C266C4-494B-4647-8D18-859FCE919649}" destId="{0F44E9B1-06D0-46DA-B1B6-00F36D052421}" srcOrd="0" destOrd="0" presId="urn:microsoft.com/office/officeart/2005/8/layout/vList5"/>
    <dgm:cxn modelId="{FE8C23F9-2BDF-4638-8C33-C7D382ADB37D}" type="presOf" srcId="{1AD4542E-3955-43CE-9B7A-560240FDFF26}" destId="{B66FE8DA-536E-4152-90E5-F53609DFE620}" srcOrd="0" destOrd="0" presId="urn:microsoft.com/office/officeart/2005/8/layout/vList5"/>
    <dgm:cxn modelId="{3D0085B3-40AC-486D-91F1-C2731A4B3EE5}" type="presParOf" srcId="{B2030942-ED9F-4A97-8E26-08C6F3E3D55A}" destId="{E172B335-EAE5-4F62-86D1-1BFDC535EF5D}" srcOrd="0" destOrd="0" presId="urn:microsoft.com/office/officeart/2005/8/layout/vList5"/>
    <dgm:cxn modelId="{59F3DCB5-7B6E-464E-9534-EBB51B490A52}" type="presParOf" srcId="{E172B335-EAE5-4F62-86D1-1BFDC535EF5D}" destId="{0F44E9B1-06D0-46DA-B1B6-00F36D052421}" srcOrd="0" destOrd="0" presId="urn:microsoft.com/office/officeart/2005/8/layout/vList5"/>
    <dgm:cxn modelId="{EE76B16E-369D-48B2-AC29-2F9BF22C57D2}" type="presParOf" srcId="{E172B335-EAE5-4F62-86D1-1BFDC535EF5D}" destId="{B66FE8DA-536E-4152-90E5-F53609DFE620}" srcOrd="1" destOrd="0" presId="urn:microsoft.com/office/officeart/2005/8/layout/vList5"/>
    <dgm:cxn modelId="{6A4DB541-BA78-42F5-AFAC-455EC9F4BA8A}" type="presParOf" srcId="{B2030942-ED9F-4A97-8E26-08C6F3E3D55A}" destId="{BA454C80-92DA-4D8B-A9E6-E303BA247724}" srcOrd="1" destOrd="0" presId="urn:microsoft.com/office/officeart/2005/8/layout/vList5"/>
    <dgm:cxn modelId="{13243803-F7E4-430D-8989-C761A1B36E75}" type="presParOf" srcId="{B2030942-ED9F-4A97-8E26-08C6F3E3D55A}" destId="{7D488F19-FEA0-41C4-950B-B016ACB7EB73}" srcOrd="2" destOrd="0" presId="urn:microsoft.com/office/officeart/2005/8/layout/vList5"/>
    <dgm:cxn modelId="{789CE3FE-2D37-4D8D-B959-87DC0840B983}" type="presParOf" srcId="{7D488F19-FEA0-41C4-950B-B016ACB7EB73}" destId="{7603E40C-17C3-4B62-84F2-4518D0F497D1}" srcOrd="0" destOrd="0" presId="urn:microsoft.com/office/officeart/2005/8/layout/vList5"/>
    <dgm:cxn modelId="{D0F4557D-3383-4A36-90A7-D7EBF8E5598D}" type="presParOf" srcId="{7D488F19-FEA0-41C4-950B-B016ACB7EB73}" destId="{AC4E8166-9FF4-4295-9983-4747F678E0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FE8DA-536E-4152-90E5-F53609DFE620}">
      <dsp:nvSpPr>
        <dsp:cNvPr id="0" name=""/>
        <dsp:cNvSpPr/>
      </dsp:nvSpPr>
      <dsp:spPr>
        <a:xfrm rot="5400000">
          <a:off x="6538635" y="-2422800"/>
          <a:ext cx="1678577" cy="69439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New data item which complements CPC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Captures </a:t>
          </a:r>
          <a:r>
            <a:rPr lang="en-US" sz="2300" b="1" kern="1200" dirty="0"/>
            <a:t>purpose</a:t>
          </a:r>
          <a:r>
            <a:rPr lang="en-US" sz="2300" kern="1200" dirty="0"/>
            <a:t> of the goods movement; transfer of </a:t>
          </a:r>
          <a:r>
            <a:rPr lang="en-US" sz="2300" b="1" kern="1200" dirty="0"/>
            <a:t>ownership</a:t>
          </a:r>
          <a:r>
            <a:rPr lang="en-US" sz="2300" kern="1200" dirty="0"/>
            <a:t>; financial </a:t>
          </a:r>
          <a:r>
            <a:rPr lang="en-US" sz="2300" b="1" kern="1200" dirty="0"/>
            <a:t>compensation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Unlike CPC, </a:t>
          </a:r>
          <a:r>
            <a:rPr lang="en-US" sz="2300" kern="1200" dirty="0" err="1"/>
            <a:t>NoT</a:t>
          </a:r>
          <a:r>
            <a:rPr lang="en-US" sz="2300" kern="1200" dirty="0"/>
            <a:t> codes are statistical in nature</a:t>
          </a:r>
        </a:p>
      </dsp:txBody>
      <dsp:txXfrm rot="-5400000">
        <a:off x="3905960" y="291816"/>
        <a:ext cx="6861987" cy="1514695"/>
      </dsp:txXfrm>
    </dsp:sp>
    <dsp:sp modelId="{0F44E9B1-06D0-46DA-B1B6-00F36D052421}">
      <dsp:nvSpPr>
        <dsp:cNvPr id="0" name=""/>
        <dsp:cNvSpPr/>
      </dsp:nvSpPr>
      <dsp:spPr>
        <a:xfrm>
          <a:off x="0" y="52"/>
          <a:ext cx="3905960" cy="2098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What</a:t>
          </a:r>
        </a:p>
      </dsp:txBody>
      <dsp:txXfrm>
        <a:off x="102427" y="102479"/>
        <a:ext cx="3701106" cy="1893368"/>
      </dsp:txXfrm>
    </dsp:sp>
    <dsp:sp modelId="{AC4E8166-9FF4-4295-9983-4747F678E050}">
      <dsp:nvSpPr>
        <dsp:cNvPr id="0" name=""/>
        <dsp:cNvSpPr/>
      </dsp:nvSpPr>
      <dsp:spPr>
        <a:xfrm rot="5400000">
          <a:off x="6538635" y="-219667"/>
          <a:ext cx="1678577" cy="69439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The main purpose is to enable correct transition from IMTS to BoP and NA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Other analytical uses (e.g. information on FGP setup)</a:t>
          </a:r>
        </a:p>
      </dsp:txBody>
      <dsp:txXfrm rot="-5400000">
        <a:off x="3905960" y="2494949"/>
        <a:ext cx="6861987" cy="1514695"/>
      </dsp:txXfrm>
    </dsp:sp>
    <dsp:sp modelId="{7603E40C-17C3-4B62-84F2-4518D0F497D1}">
      <dsp:nvSpPr>
        <dsp:cNvPr id="0" name=""/>
        <dsp:cNvSpPr/>
      </dsp:nvSpPr>
      <dsp:spPr>
        <a:xfrm>
          <a:off x="0" y="2203186"/>
          <a:ext cx="3905960" cy="2098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Why</a:t>
          </a:r>
        </a:p>
      </dsp:txBody>
      <dsp:txXfrm>
        <a:off x="102427" y="2305613"/>
        <a:ext cx="3701106" cy="189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DE5379BB-FFFE-4232-B31E-4FA6893C2C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84920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D2AF5D87-B6C9-4018-ABF5-D03760001B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65116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4E10D6C-6162-4D5D-AE6B-A630CC84E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BD1E05-9D60-4332-B23C-3B2515BA809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2E20AA14-ACDC-4EC8-BB46-9D27F40377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70350" y="8975725"/>
            <a:ext cx="3116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80" tIns="46790" rIns="93580" bIns="46790" anchor="b"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CA5BD8-0DB3-47E3-A1BF-8AD88D90F5EB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3C30388E-ACFC-4143-9AD2-873952595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44500" y="709613"/>
            <a:ext cx="6299200" cy="3543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6608F2BD-BA74-48FC-8AA5-864E099F5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It’s quite simple, but this is the main quality issues that many trade compilers face.</a:t>
            </a:r>
            <a:r>
              <a:rPr lang="en-US" baseline="0"/>
              <a:t> Therefore, it is necessary to define “Statistical Territory”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United Nations Statistics Division Workshop IMTS, Phnom Penh, 2-5 February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6BA401-7B57-4324-BC6E-6595C76976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HOWEVER, some movements are considered temporary therefore not considered as “add to or subtract from”</a:t>
            </a:r>
            <a:endParaRPr lang="en-GB" dirty="0"/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1.43.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Goods temporarily admitted or dispatched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It is recommended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goods are considered as temporarily admitted/dispatched if at the time of admission/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dispatch it is known that their intended stay in the receiving country is temporary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(as defined by the statistical authority of a country) and after their stay they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withdrawn/returned in the same state (except for normal wear and tear).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category includes, but is not limited to, goods identified in the Kyoto and Istanbul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Conventions32 as goods covered by the “temporary admission subject to re-exportation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the same state” customs procedure. Such goods include display equipment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 trade fairs and exhibitions; art exhibits, commercial samples and pedagogic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material; animals for breeding, show or racing; packaging, means of transport, containers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equipment connected with transport; and equipment for the working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lands adjacent to the border by persons resident abroad. In cases where movements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goods are not covered by a specific customs procedure, the statistical authorities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should establish criteria for determining whether the goods movement should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considered temporary. Goods for processing and goods on financial lease are not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covered by this recommendation (see paras. 1.19-1.20 and 1.28) (see also paras. 1.51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1.57 below for exclusion of goods under operating lease and goods for repair or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maintenance).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United Nations Statistics Division Workshop IMTS, Phnom Penh, 2-5 February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6BA401-7B57-4324-BC6E-6595C76976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1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other classifications (HS,</a:t>
            </a:r>
            <a:r>
              <a:rPr lang="en-US" baseline="0" dirty="0"/>
              <a:t> goods, etc.)</a:t>
            </a:r>
            <a:r>
              <a:rPr lang="en-US" dirty="0"/>
              <a:t>, CPC must be managed properly (using information science).</a:t>
            </a:r>
            <a:r>
              <a:rPr lang="en-US" baseline="0" dirty="0"/>
              <a:t> Otherwise, there will be a challenge in recording them (by Customs Officers or Traders). Therefore, it’s recommended that Customs Modernization also includes re organizing CPCs, taking into account the needs of statistics.</a:t>
            </a:r>
          </a:p>
          <a:p>
            <a:endParaRPr lang="en-US" baseline="0" dirty="0"/>
          </a:p>
          <a:p>
            <a:r>
              <a:rPr lang="en-US" baseline="0" dirty="0"/>
              <a:t>This is an example from Swaziland.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United Nations Statistics Division Workshop IMTS, Phnom Penh, 2-5 February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6BA401-7B57-4324-BC6E-6595C76976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of payments:</a:t>
            </a:r>
            <a:r>
              <a:rPr lang="en-US" baseline="0" dirty="0"/>
              <a:t> transaction among related parties</a:t>
            </a:r>
          </a:p>
          <a:p>
            <a:r>
              <a:rPr lang="en-US" baseline="0" dirty="0"/>
              <a:t>Economic globalization: goods for processing, re-exports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United Nations Statistics Division Workshop IMTS, Phnom Penh, 2-5 February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6BA401-7B57-4324-BC6E-6595C76976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0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need to do</a:t>
            </a:r>
            <a:r>
              <a:rPr lang="en-US" baseline="0" dirty="0"/>
              <a:t> is now not only mapping CPC to trade flows, but also to map them into standard global CPC codes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United Nations Statistics Division Workshop IMTS, Phnom Penh, 2-5 February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6BA401-7B57-4324-BC6E-6595C76976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0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9728B-75C9-4698-963D-4FA989A4E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1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2" y="4199138"/>
            <a:ext cx="10917877" cy="1058662"/>
          </a:xfrm>
        </p:spPr>
        <p:txBody>
          <a:bodyPr/>
          <a:lstStyle>
            <a:lvl1pPr marL="0" indent="0" algn="ctr">
              <a:buNone/>
              <a:defRPr sz="1800">
                <a:latin typeface="Montserrat" panose="0000050000000000000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2" y="3040448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405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6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>
                <a:latin typeface="Montserrat" panose="00000500000000000000"/>
              </a:defRPr>
            </a:lvl1pPr>
          </a:lstStyle>
          <a:p>
            <a:pPr lvl="0"/>
            <a:r>
              <a:rPr lang="en-US" dirty="0"/>
              <a:t>Occasion</a:t>
            </a:r>
          </a:p>
          <a:p>
            <a:pPr lvl="0"/>
            <a:r>
              <a:rPr lang="en-US" dirty="0"/>
              <a:t>Location, Date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774A80-91FE-4F91-A536-559B00A67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3B00-D403-438F-9FAA-7D774567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45"/>
            <a:ext cx="10515600" cy="9425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BFACD-991D-4365-A19E-E90E5D39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AAEF-2C34-4468-8295-A8FDEC798383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4AB094-191F-46D9-A9F1-6B7E7E627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8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13C91-8FDF-4E38-929F-CA504075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764771"/>
            <a:ext cx="2628900" cy="54121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1DD8A-2922-4BB2-B35C-23962EC45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764771"/>
            <a:ext cx="7734300" cy="54121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2DDEE-5F83-4A54-971D-2048207473CD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841BA2-83DA-488E-A9A4-F2E87E395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3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F305-0897-4B7D-9010-678F0F22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458"/>
            <a:ext cx="10515600" cy="9342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85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91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E47FF2-0E52-D5DF-9FF8-7AACA969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34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2" y="4199138"/>
            <a:ext cx="10917877" cy="1058662"/>
          </a:xfrm>
        </p:spPr>
        <p:txBody>
          <a:bodyPr/>
          <a:lstStyle>
            <a:lvl1pPr marL="0" indent="0" algn="ctr">
              <a:buNone/>
              <a:defRPr sz="1800">
                <a:latin typeface="Montserrat" panose="0000050000000000000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2" y="3040448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405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6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Occasion</a:t>
            </a:r>
          </a:p>
          <a:p>
            <a:pPr lvl="0"/>
            <a:r>
              <a:rPr lang="en-US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15509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2" y="4199138"/>
            <a:ext cx="10917877" cy="1058662"/>
          </a:xfrm>
        </p:spPr>
        <p:txBody>
          <a:bodyPr/>
          <a:lstStyle>
            <a:lvl1pPr marL="0" indent="0" algn="ctr">
              <a:buNone/>
              <a:defRPr sz="1800">
                <a:latin typeface="Montserrat" panose="0000050000000000000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2" y="3040448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405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6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Occasion</a:t>
            </a:r>
          </a:p>
          <a:p>
            <a:pPr lvl="0"/>
            <a:r>
              <a:rPr lang="en-US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677493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3D0E0D-B645-4A34-BBCB-C41FBC1229BD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0CA3B42-DE9C-4F26-A7D6-EF15C43F2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8" y="1828799"/>
            <a:ext cx="10849889" cy="4301461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915257C-20D5-4CF1-8677-EDB4DB09B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D48733-BB41-4D6C-A919-02A677AC7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 dirty="0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2338741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452F-2F8F-499C-A614-A9E06095D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" y="1873189"/>
            <a:ext cx="5257800" cy="4303774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85341-7F7F-456F-AB6B-B686AD6D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816" y="1873189"/>
            <a:ext cx="5257800" cy="4303774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C876087-1182-41B2-83C5-CB0793820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DEEB10B-8EB5-4996-BB0B-2D469DFC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1669098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34CF9-52A0-44C1-B2B3-59776FA5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3" y="1819073"/>
            <a:ext cx="5257800" cy="686003"/>
          </a:xfrm>
        </p:spPr>
        <p:txBody>
          <a:bodyPr anchor="b">
            <a:normAutofit/>
          </a:bodyPr>
          <a:lstStyle>
            <a:lvl1pPr marL="0" indent="0">
              <a:buNone/>
              <a:defRPr sz="2025" b="1">
                <a:latin typeface="Montserrat" panose="0000050000000000000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42E02-9399-4D80-B43E-A138982A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3" y="2611322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A4C2-0013-451C-8B49-01DD29A98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1616" y="1819073"/>
            <a:ext cx="5257800" cy="686003"/>
          </a:xfr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5" b="1">
                <a:latin typeface="Montserrat" panose="0000050000000000000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DFB31-B261-445E-B640-07B39A383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1616" y="2611322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B2CF31AD-C56B-4A2C-9061-FE667637D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35663-3381-4D4D-833E-3951C034EFC1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DD822D7-92F9-40A2-952B-DED7F31D1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323815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2" y="4199138"/>
            <a:ext cx="10917877" cy="1058662"/>
          </a:xfrm>
        </p:spPr>
        <p:txBody>
          <a:bodyPr/>
          <a:lstStyle>
            <a:lvl1pPr marL="0" indent="0" algn="ctr">
              <a:buNone/>
              <a:defRPr sz="1800">
                <a:latin typeface="Montserrat" panose="0000050000000000000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2" y="3040448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405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6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Occasion</a:t>
            </a:r>
          </a:p>
          <a:p>
            <a:pPr lvl="0"/>
            <a:r>
              <a:rPr lang="en-US"/>
              <a:t>Location, Date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F99A0B-9871-4F97-BA20-4BC118D18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9DD4BC-88CF-4618-97E2-142857095F4A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81A81CE4-1393-461E-8F96-59469211E9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EC84139-D2C1-45AD-A43C-E282B2064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262133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F305-0897-4B7D-9010-678F0F22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709"/>
            <a:ext cx="10515600" cy="9009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76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44F-DEE9-42FE-961C-DD1C5958A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7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3D0E0D-B645-4A34-BBCB-C41FBC1229BD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0CA3B42-DE9C-4F26-A7D6-EF15C43F2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8" y="1828799"/>
            <a:ext cx="10849889" cy="4301461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915257C-20D5-4CF1-8677-EDB4DB09B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D48733-BB41-4D6C-A919-02A677AC7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 dirty="0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70688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452F-2F8F-499C-A614-A9E06095D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" y="1873189"/>
            <a:ext cx="5257800" cy="4303774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85341-7F7F-456F-AB6B-B686AD6D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816" y="1873189"/>
            <a:ext cx="5257800" cy="4303774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C876087-1182-41B2-83C5-CB0793820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DEEB10B-8EB5-4996-BB0B-2D469DFC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F16D0-3AE8-4540-9795-41C6A5863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34CF9-52A0-44C1-B2B3-59776FA5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3" y="1819073"/>
            <a:ext cx="5257800" cy="686003"/>
          </a:xfrm>
        </p:spPr>
        <p:txBody>
          <a:bodyPr anchor="b">
            <a:normAutofit/>
          </a:bodyPr>
          <a:lstStyle>
            <a:lvl1pPr marL="0" indent="0">
              <a:buNone/>
              <a:defRPr sz="2025" b="1">
                <a:latin typeface="Montserrat" panose="0000050000000000000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42E02-9399-4D80-B43E-A138982A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3" y="2611322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A4C2-0013-451C-8B49-01DD29A98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1616" y="1819073"/>
            <a:ext cx="5257800" cy="686003"/>
          </a:xfr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5" b="1">
                <a:latin typeface="Montserrat" panose="0000050000000000000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DFB31-B261-445E-B640-07B39A383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1616" y="2611322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B2CF31AD-C56B-4A2C-9061-FE667637D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35663-3381-4D4D-833E-3951C034EFC1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DD822D7-92F9-40A2-952B-DED7F31D1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E27646-B101-4EA9-B22E-D5AAB1179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9DD4BC-88CF-4618-97E2-142857095F4A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81A81CE4-1393-461E-8F96-59469211E9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EC84139-D2C1-45AD-A43C-E282B2064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58FD869-1ECC-497F-A65A-548EB156F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4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F0FD3-B6CD-43E0-B27C-89320C14F471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AC405A-F834-435D-805B-FEE7DBD0C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71A5-C1B9-43C0-A5C7-E66E864A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4894"/>
            <a:ext cx="3932237" cy="1342505"/>
          </a:xfrm>
        </p:spPr>
        <p:txBody>
          <a:bodyPr anchor="b">
            <a:normAutofit/>
          </a:bodyPr>
          <a:lstStyle>
            <a:lvl1pPr>
              <a:defRPr sz="23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B0E8-F186-45A3-9C79-9A22FAE5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325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8278-9394-4A88-88E8-2A22E2726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1363A-E3D9-49FD-9E12-6CE11E3034B4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272510-6D53-4BEB-BF71-A5E6184E0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1437-1A0E-47E7-BC65-8DF9C942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9833"/>
            <a:ext cx="3932237" cy="1300942"/>
          </a:xfrm>
        </p:spPr>
        <p:txBody>
          <a:bodyPr anchor="b">
            <a:normAutofit/>
          </a:bodyPr>
          <a:lstStyle>
            <a:lvl1pPr>
              <a:defRPr sz="23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C8017-3789-43DC-9EB3-BA6A83C90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AD166-9D1C-4FBA-951A-F346382F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6C967-905F-4BF8-886E-7C4AFBF9DE15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0553BC-600B-4DED-BEC2-4ECD26D85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4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37D50-D71D-4383-9FB2-9774DFD6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71"/>
            <a:ext cx="10515600" cy="925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2EEC-C745-4580-B188-27D975FE8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4DEB0F-8D3D-4FA7-AC01-F31F497E1D9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672" r:id="rId15"/>
    <p:sldLayoutId id="2147483686" r:id="rId16"/>
    <p:sldLayoutId id="2147483673" r:id="rId17"/>
    <p:sldLayoutId id="2147483674" r:id="rId18"/>
    <p:sldLayoutId id="2147483675" r:id="rId19"/>
    <p:sldLayoutId id="2147483676" r:id="rId20"/>
    <p:sldLayoutId id="2147483687" r:id="rId21"/>
    <p:sldLayoutId id="2147483703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ontserrat" panose="0000050000000000000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Roboto" panose="0200000000000000000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anose="0200000000000000000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8">
            <a:extLst>
              <a:ext uri="{FF2B5EF4-FFF2-40B4-BE49-F238E27FC236}">
                <a16:creationId xmlns:a16="http://schemas.microsoft.com/office/drawing/2014/main" id="{5D4751E3-661D-469C-A631-123FA7232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628" y="2667000"/>
            <a:ext cx="8305800" cy="89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</a:rPr>
              <a:t>Trade flow, Nature of Transactions </a:t>
            </a:r>
          </a:p>
        </p:txBody>
      </p:sp>
      <p:sp>
        <p:nvSpPr>
          <p:cNvPr id="10245" name="Rectangle 11">
            <a:extLst>
              <a:ext uri="{FF2B5EF4-FFF2-40B4-BE49-F238E27FC236}">
                <a16:creationId xmlns:a16="http://schemas.microsoft.com/office/drawing/2014/main" id="{3FCE02B6-8596-4BF7-ADCE-A66D399B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267200"/>
            <a:ext cx="830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1600"/>
            </a:br>
            <a:endParaRPr lang="en-US" altLang="en-US" sz="1200" b="1"/>
          </a:p>
        </p:txBody>
      </p:sp>
      <p:pic>
        <p:nvPicPr>
          <p:cNvPr id="10246" name="Picture 3" descr="Description: UN">
            <a:extLst>
              <a:ext uri="{FF2B5EF4-FFF2-40B4-BE49-F238E27FC236}">
                <a16:creationId xmlns:a16="http://schemas.microsoft.com/office/drawing/2014/main" id="{7F960C91-0ED0-454F-88F0-19B761B9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838200"/>
            <a:ext cx="1685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4">
            <a:extLst>
              <a:ext uri="{FF2B5EF4-FFF2-40B4-BE49-F238E27FC236}">
                <a16:creationId xmlns:a16="http://schemas.microsoft.com/office/drawing/2014/main" id="{74D211D8-C619-4E35-BC36-223521B6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943600"/>
            <a:ext cx="838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Arial"/>
                <a:cs typeface="Arial"/>
              </a:rPr>
              <a:t>Habib Khan </a:t>
            </a:r>
            <a:r>
              <a:rPr lang="en-US" altLang="en-US" sz="1800" dirty="0">
                <a:latin typeface="Arial"/>
                <a:cs typeface="Arial"/>
              </a:rPr>
              <a:t>(khan39@un.org)</a:t>
            </a:r>
            <a:br>
              <a:rPr lang="en-US" altLang="en-US" sz="1800" b="1" dirty="0"/>
            </a:br>
            <a:r>
              <a:rPr lang="en-US" altLang="en-US" sz="1800" b="1" dirty="0">
                <a:latin typeface="Arial"/>
                <a:cs typeface="Arial"/>
              </a:rPr>
              <a:t>United Nations Statistics Division</a:t>
            </a:r>
            <a:br>
              <a:rPr lang="en-US" altLang="en-US" sz="1800" b="1" dirty="0"/>
            </a:br>
            <a:endParaRPr lang="en-US" altLang="en-US" sz="1800" b="1" dirty="0"/>
          </a:p>
        </p:txBody>
      </p:sp>
      <p:pic>
        <p:nvPicPr>
          <p:cNvPr id="2" name="Picture 1" descr="A white paper with black text and black text&#10;&#10;AI-generated content may be incorrect.">
            <a:extLst>
              <a:ext uri="{FF2B5EF4-FFF2-40B4-BE49-F238E27FC236}">
                <a16:creationId xmlns:a16="http://schemas.microsoft.com/office/drawing/2014/main" id="{F4DD5C94-2A92-6C03-1A6B-1588B53C6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3556227"/>
            <a:ext cx="8324850" cy="170497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BDAD40-5F03-C776-37B5-95609080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err="1"/>
              <a:t>NoT</a:t>
            </a:r>
            <a:r>
              <a:rPr lang="en-US" dirty="0"/>
              <a:t> output codes</a:t>
            </a:r>
          </a:p>
        </p:txBody>
      </p:sp>
      <p:pic>
        <p:nvPicPr>
          <p:cNvPr id="4" name="Billede 9">
            <a:extLst>
              <a:ext uri="{FF2B5EF4-FFF2-40B4-BE49-F238E27FC236}">
                <a16:creationId xmlns:a16="http://schemas.microsoft.com/office/drawing/2014/main" id="{DF58D6D0-A431-0F93-D74B-48B102E73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432" y="1883568"/>
            <a:ext cx="9496796" cy="40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752437-E879-6912-8511-A47A0DB3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1755" indent="0">
              <a:buNone/>
            </a:pPr>
            <a:r>
              <a:rPr lang="da-DK" sz="1800" b="1" dirty="0">
                <a:latin typeface="+mn-lt"/>
              </a:rPr>
              <a:t>Recording in country B: </a:t>
            </a:r>
            <a:endParaRPr lang="da-DK" sz="1800" b="1" dirty="0">
              <a:latin typeface="+mn-lt"/>
              <a:ea typeface="Calibri" panose="020F0502020204030204"/>
              <a:cs typeface="Calibri" panose="020F0502020204030204"/>
            </a:endParaRPr>
          </a:p>
          <a:p>
            <a:pPr marL="71755" indent="0">
              <a:buNone/>
            </a:pPr>
            <a:r>
              <a:rPr lang="da-DK" sz="1800" dirty="0">
                <a:latin typeface="+mn-lt"/>
              </a:rPr>
              <a:t>Import from C = </a:t>
            </a:r>
            <a:r>
              <a:rPr lang="en-US" sz="1800" dirty="0">
                <a:latin typeface="+mn-lt"/>
              </a:rPr>
              <a:t>Of which: goods sold by or </a:t>
            </a:r>
            <a:r>
              <a:rPr lang="en-US" sz="1800" u="sng" dirty="0">
                <a:latin typeface="+mn-lt"/>
              </a:rPr>
              <a:t>bought from</a:t>
            </a:r>
            <a:r>
              <a:rPr lang="en-US" sz="1800" dirty="0">
                <a:latin typeface="+mn-lt"/>
              </a:rPr>
              <a:t> a </a:t>
            </a:r>
            <a:r>
              <a:rPr lang="en-US" sz="1800" dirty="0" err="1">
                <a:latin typeface="+mn-lt"/>
              </a:rPr>
              <a:t>factoryless</a:t>
            </a:r>
            <a:r>
              <a:rPr lang="en-US" sz="1800" dirty="0">
                <a:latin typeface="+mn-lt"/>
              </a:rPr>
              <a:t> goods producer/principal </a:t>
            </a:r>
            <a:r>
              <a:rPr lang="en-US" sz="1800" u="sng" dirty="0">
                <a:latin typeface="+mn-lt"/>
              </a:rPr>
              <a:t>with a view to contract manufacturing</a:t>
            </a:r>
            <a:r>
              <a:rPr lang="da-DK" sz="1800" u="sng" dirty="0">
                <a:latin typeface="+mn-lt"/>
              </a:rPr>
              <a:t> </a:t>
            </a:r>
            <a:endParaRPr lang="da-DK" sz="1800" u="sng" dirty="0">
              <a:latin typeface="+mn-lt"/>
              <a:ea typeface="Calibri"/>
              <a:cs typeface="Calibri"/>
            </a:endParaRPr>
          </a:p>
          <a:p>
            <a:pPr marL="71755" indent="0">
              <a:buNone/>
            </a:pPr>
            <a:r>
              <a:rPr lang="da-DK" sz="1800" dirty="0">
                <a:latin typeface="+mn-lt"/>
              </a:rPr>
              <a:t>Export to D = </a:t>
            </a:r>
            <a:r>
              <a:rPr lang="en-US" sz="1800" dirty="0">
                <a:latin typeface="+mn-lt"/>
              </a:rPr>
              <a:t>Of which: goods </a:t>
            </a:r>
            <a:r>
              <a:rPr lang="en-US" sz="1800" u="sng" dirty="0">
                <a:latin typeface="+mn-lt"/>
              </a:rPr>
              <a:t>sold to</a:t>
            </a:r>
            <a:r>
              <a:rPr lang="en-US" sz="1800" dirty="0">
                <a:latin typeface="+mn-lt"/>
              </a:rPr>
              <a:t> or bought by a </a:t>
            </a:r>
            <a:r>
              <a:rPr lang="en-US" sz="1800" dirty="0" err="1">
                <a:latin typeface="+mn-lt"/>
              </a:rPr>
              <a:t>factoryless</a:t>
            </a:r>
            <a:r>
              <a:rPr lang="en-US" sz="1800" dirty="0">
                <a:latin typeface="+mn-lt"/>
              </a:rPr>
              <a:t> goods producer/principal </a:t>
            </a:r>
            <a:r>
              <a:rPr lang="en-US" sz="1800" u="sng" dirty="0">
                <a:latin typeface="+mn-lt"/>
              </a:rPr>
              <a:t>after contract manufacturing</a:t>
            </a:r>
            <a:endParaRPr lang="da-DK" sz="1800" u="sng" dirty="0">
              <a:latin typeface="+mn-lt"/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E3C18D-16BB-FB2A-8C0A-06A50587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Factoryless</a:t>
            </a:r>
            <a:r>
              <a:rPr lang="en-US" dirty="0"/>
              <a:t> Goods Producer (FGP)</a:t>
            </a:r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A6100893-8AE3-C1C9-3BB6-47C38B350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420" y="1538289"/>
            <a:ext cx="6453540" cy="29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124392-0D2B-26C8-CC17-CD4814BA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1755" indent="0">
              <a:buFont typeface="Wingdings" panose="05000000000000000000" pitchFamily="2" charset="2"/>
              <a:buNone/>
            </a:pPr>
            <a:r>
              <a:rPr lang="da-DK" sz="1800" b="1" dirty="0">
                <a:latin typeface="+mn-lt"/>
              </a:rPr>
              <a:t>Recording in country B: </a:t>
            </a:r>
            <a:endParaRPr lang="da-DK" sz="1800" b="1" dirty="0">
              <a:latin typeface="+mn-lt"/>
              <a:ea typeface="Calibri" panose="020F0502020204030204"/>
              <a:cs typeface="Calibri" panose="020F0502020204030204"/>
            </a:endParaRPr>
          </a:p>
          <a:p>
            <a:r>
              <a:rPr lang="da-DK" sz="1800" dirty="0">
                <a:latin typeface="+mn-lt"/>
              </a:rPr>
              <a:t>Import from A = </a:t>
            </a:r>
            <a:r>
              <a:rPr lang="en-US" sz="1800" dirty="0">
                <a:latin typeface="+mn-lt"/>
              </a:rPr>
              <a:t>Of which: goods sold by or </a:t>
            </a:r>
            <a:r>
              <a:rPr lang="en-US" sz="1800" u="sng" dirty="0">
                <a:latin typeface="+mn-lt"/>
              </a:rPr>
              <a:t>bought from</a:t>
            </a:r>
            <a:r>
              <a:rPr lang="en-US" sz="1800" dirty="0">
                <a:latin typeface="+mn-lt"/>
              </a:rPr>
              <a:t> a </a:t>
            </a:r>
            <a:r>
              <a:rPr lang="en-US" sz="1800" dirty="0" err="1">
                <a:latin typeface="+mn-lt"/>
              </a:rPr>
              <a:t>factoryless</a:t>
            </a:r>
            <a:r>
              <a:rPr lang="en-US" sz="1800" dirty="0">
                <a:latin typeface="+mn-lt"/>
              </a:rPr>
              <a:t> goods producer/principal </a:t>
            </a:r>
            <a:r>
              <a:rPr lang="en-US" sz="1800" u="sng" dirty="0">
                <a:latin typeface="+mn-lt"/>
              </a:rPr>
              <a:t>with a view to contract manufacturing</a:t>
            </a:r>
            <a:r>
              <a:rPr lang="da-DK" sz="1800" u="sng" dirty="0">
                <a:latin typeface="+mn-lt"/>
              </a:rPr>
              <a:t> </a:t>
            </a:r>
          </a:p>
          <a:p>
            <a:r>
              <a:rPr lang="da-DK" sz="1800" dirty="0">
                <a:latin typeface="+mn-lt"/>
              </a:rPr>
              <a:t>Export to A = </a:t>
            </a:r>
            <a:r>
              <a:rPr lang="en-US" sz="1800" dirty="0">
                <a:latin typeface="+mn-lt"/>
              </a:rPr>
              <a:t>Of which: goods </a:t>
            </a:r>
            <a:r>
              <a:rPr lang="en-US" sz="1800" u="sng" dirty="0">
                <a:latin typeface="+mn-lt"/>
              </a:rPr>
              <a:t>sold to</a:t>
            </a:r>
            <a:r>
              <a:rPr lang="en-US" sz="1800" dirty="0">
                <a:latin typeface="+mn-lt"/>
              </a:rPr>
              <a:t> or bought by a </a:t>
            </a:r>
            <a:r>
              <a:rPr lang="en-US" sz="1800" dirty="0" err="1">
                <a:latin typeface="+mn-lt"/>
              </a:rPr>
              <a:t>factoryless</a:t>
            </a:r>
            <a:r>
              <a:rPr lang="en-US" sz="1800" dirty="0">
                <a:latin typeface="+mn-lt"/>
              </a:rPr>
              <a:t> goods producer/principal </a:t>
            </a:r>
            <a:r>
              <a:rPr lang="en-US" sz="1800" u="sng" dirty="0">
                <a:latin typeface="+mn-lt"/>
              </a:rPr>
              <a:t>after contract manufacturing</a:t>
            </a:r>
            <a:endParaRPr lang="da-DK" sz="1800" u="sng" dirty="0">
              <a:latin typeface="+mn-l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9B2B8-4D15-54C8-3AB2-C6CC1227D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Factoryless</a:t>
            </a:r>
            <a:r>
              <a:rPr lang="en-US" dirty="0"/>
              <a:t> Goods Producer (FGP)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5618C55-7523-E5C7-92DD-7A912353A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374" y="1544639"/>
            <a:ext cx="6338374" cy="28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0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27C91-25D0-1A2E-BA70-ADA1C13F0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F24A97-89AA-CCCC-673A-19B1DA684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1755" indent="0">
              <a:buFont typeface="Wingdings" panose="05000000000000000000" pitchFamily="2" charset="2"/>
              <a:buNone/>
            </a:pPr>
            <a:r>
              <a:rPr lang="da-DK" sz="1800" b="1" dirty="0"/>
              <a:t>Recording in country A: </a:t>
            </a:r>
            <a:endParaRPr lang="da-DK" sz="1800" b="1" dirty="0">
              <a:ea typeface="Roboto" panose="02000000000000000000"/>
              <a:cs typeface="Roboto" panose="02000000000000000000"/>
            </a:endParaRPr>
          </a:p>
          <a:p>
            <a:r>
              <a:rPr lang="da-DK" sz="1800" dirty="0"/>
              <a:t>Export to B = </a:t>
            </a:r>
            <a:r>
              <a:rPr lang="en-US" sz="1800" dirty="0"/>
              <a:t>Of which: goods </a:t>
            </a:r>
            <a:r>
              <a:rPr lang="en-US" sz="1800" u="sng" dirty="0"/>
              <a:t>sold by</a:t>
            </a:r>
            <a:r>
              <a:rPr lang="en-US" sz="1800" dirty="0"/>
              <a:t> or bought from a </a:t>
            </a:r>
            <a:r>
              <a:rPr lang="en-US" sz="1800" dirty="0" err="1"/>
              <a:t>factoryless</a:t>
            </a:r>
            <a:r>
              <a:rPr lang="en-US" sz="1800" dirty="0"/>
              <a:t> goods producer/principal </a:t>
            </a:r>
            <a:r>
              <a:rPr lang="en-US" sz="1800" u="sng" dirty="0"/>
              <a:t>with a view to contract manufacturing</a:t>
            </a:r>
            <a:r>
              <a:rPr lang="da-DK" sz="1800" u="sng" dirty="0"/>
              <a:t> </a:t>
            </a:r>
          </a:p>
          <a:p>
            <a:r>
              <a:rPr lang="da-DK" sz="1800" dirty="0"/>
              <a:t>Import from B = </a:t>
            </a:r>
            <a:r>
              <a:rPr lang="en-US" sz="1800" dirty="0"/>
              <a:t>Of which: goods sold to or </a:t>
            </a:r>
            <a:r>
              <a:rPr lang="en-US" sz="1800" u="sng" dirty="0"/>
              <a:t>bought by</a:t>
            </a:r>
            <a:r>
              <a:rPr lang="en-US" sz="1800" dirty="0"/>
              <a:t> a </a:t>
            </a:r>
            <a:r>
              <a:rPr lang="en-US" sz="1800" dirty="0" err="1"/>
              <a:t>factoryless</a:t>
            </a:r>
            <a:r>
              <a:rPr lang="en-US" sz="1800" dirty="0"/>
              <a:t> goods producer/principal </a:t>
            </a:r>
            <a:r>
              <a:rPr lang="en-US" sz="1800" u="sng" dirty="0"/>
              <a:t>after contract manufacturing</a:t>
            </a:r>
            <a:endParaRPr lang="da-DK" sz="1800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2B367F-5EA2-5105-07CF-3A983FF5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Factoryless</a:t>
            </a:r>
            <a:r>
              <a:rPr lang="en-US" dirty="0"/>
              <a:t> Goods Producer (FGP)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3E81CDB-344D-1092-8F12-C33C9178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974" y="1554799"/>
            <a:ext cx="6338374" cy="28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4037A-BE1B-0ED7-0739-5D7DBEC06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2B3D5-57A2-7F0B-36B5-DD366D345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da-DK" b="1" dirty="0"/>
              <a:t>Proposal: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Include both bonded warehouses and distribution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Recording of warehouse trade on both A and 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1FF8BD-EAC6-9673-3A6E-AE87C7E3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82B8C-DC66-4BBC-E7EF-F50A1A36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32" y="1979872"/>
            <a:ext cx="9863067" cy="25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6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9075-80CC-907E-E705-DA24E1595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782A4-C5F4-5D47-40D9-CF42D4FB1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da-DK" b="1" dirty="0"/>
              <a:t>Recording in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Export to B: </a:t>
            </a:r>
            <a:r>
              <a:rPr lang="en-US" dirty="0"/>
              <a:t>Of which: </a:t>
            </a:r>
            <a:r>
              <a:rPr lang="en-US" u="sng" dirty="0"/>
              <a:t>Goods exported by a resident to warehouse abroad o</a:t>
            </a:r>
            <a:r>
              <a:rPr lang="en-US" dirty="0"/>
              <a:t>r imported by a non-resident into a warehouse in the compiling economy</a:t>
            </a:r>
          </a:p>
          <a:p>
            <a:endParaRPr lang="en-US" dirty="0"/>
          </a:p>
          <a:p>
            <a:pPr marL="0" indent="0">
              <a:buNone/>
            </a:pPr>
            <a:r>
              <a:rPr lang="da-DK" b="1" dirty="0"/>
              <a:t>Recording in 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Import from A: </a:t>
            </a:r>
            <a:r>
              <a:rPr lang="en-US" dirty="0"/>
              <a:t>Of which: Goods exported by a resident to warehouse abroad or </a:t>
            </a:r>
            <a:r>
              <a:rPr lang="en-US" u="sng" dirty="0"/>
              <a:t>imported by a non-resident into a warehouse in the compiling economy</a:t>
            </a:r>
            <a:endParaRPr lang="en-US" u="sng" dirty="0"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to C: Of which: </a:t>
            </a:r>
            <a:r>
              <a:rPr lang="en-US" u="sng" dirty="0"/>
              <a:t>Goods exported by a non-resident from a warehouse in the compiling economy</a:t>
            </a:r>
            <a:r>
              <a:rPr lang="en-US" dirty="0"/>
              <a:t> or imported by a resident from a warehouse abroad</a:t>
            </a:r>
            <a:endParaRPr lang="da-DK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24635D-4729-99B1-B05A-BAA46189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ED4CF-DD25-39FA-4F80-1FEBCDCD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90"/>
            <a:ext cx="9863067" cy="25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5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531D2-B231-7825-3A6B-249DD1F69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D42A7D-8E45-3CF9-42B5-BAADDA5B8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da-DK" b="1" dirty="0"/>
              <a:t>Recording in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Export to B: </a:t>
            </a:r>
            <a:r>
              <a:rPr lang="en-US" dirty="0"/>
              <a:t>Of which: </a:t>
            </a:r>
            <a:r>
              <a:rPr lang="en-US" u="sng" dirty="0"/>
              <a:t>Goods exported by a resident to warehouse abroad</a:t>
            </a:r>
            <a:r>
              <a:rPr lang="en-US" dirty="0"/>
              <a:t> or imported by a non-resident into a warehouse in the compiling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 from B: Of which: Goods exported by a non-resident from a warehouse in the compiling economy or </a:t>
            </a:r>
            <a:r>
              <a:rPr lang="en-US" u="sng" dirty="0"/>
              <a:t>imported by a resident from a warehouse abroad</a:t>
            </a:r>
            <a:endParaRPr lang="en-US" u="sng" dirty="0">
              <a:ea typeface="Roboto"/>
              <a:cs typeface="Roboto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da-DK" b="1" dirty="0"/>
              <a:t>Recording in 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Import from A: </a:t>
            </a:r>
            <a:r>
              <a:rPr lang="en-US" dirty="0"/>
              <a:t>Of which: Goods exported by a resident to warehouse abroad or </a:t>
            </a:r>
            <a:r>
              <a:rPr lang="en-US" u="sng" dirty="0"/>
              <a:t>imported by a non-resident into a warehouse in the compiling economy</a:t>
            </a:r>
            <a:endParaRPr lang="en-US" u="sng" dirty="0"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to A: Of which: </a:t>
            </a:r>
            <a:r>
              <a:rPr lang="en-US" u="sng" dirty="0"/>
              <a:t>Goods exported by a non-resident from a warehouse in the compiling economy</a:t>
            </a:r>
            <a:r>
              <a:rPr lang="en-US" dirty="0"/>
              <a:t> or imported by a resident from a warehouse abroad</a:t>
            </a:r>
            <a:endParaRPr lang="da-DK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99A7D1-FCB7-D72E-7995-AE4BBF17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7BF05-EEA4-2E62-7AED-71E98017F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85" y="1690690"/>
            <a:ext cx="7183188" cy="20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EF45EE-0662-38DD-3ACF-870BF645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 we need an “Other” category?</a:t>
            </a:r>
          </a:p>
          <a:p>
            <a:r>
              <a:rPr lang="en-US" dirty="0">
                <a:ea typeface="Roboto"/>
                <a:cs typeface="Roboto"/>
              </a:rPr>
              <a:t>How difficult would it be to compile </a:t>
            </a:r>
            <a:r>
              <a:rPr lang="en-US" dirty="0" err="1">
                <a:ea typeface="Roboto"/>
                <a:cs typeface="Roboto"/>
              </a:rPr>
              <a:t>NoT</a:t>
            </a:r>
            <a:r>
              <a:rPr lang="en-US">
                <a:ea typeface="Roboto"/>
                <a:cs typeface="Roboto"/>
              </a:rPr>
              <a:t> codes?</a:t>
            </a:r>
            <a:endParaRPr lang="en-US" dirty="0"/>
          </a:p>
          <a:p>
            <a:r>
              <a:rPr lang="en-US" dirty="0"/>
              <a:t>Other 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0CEF10-39EC-4520-A91B-4D71E302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8260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DB0FAA-C9E6-B457-9D8E-7144F41031F8}"/>
              </a:ext>
            </a:extLst>
          </p:cNvPr>
          <p:cNvSpPr txBox="1">
            <a:spLocks/>
          </p:cNvSpPr>
          <p:nvPr/>
        </p:nvSpPr>
        <p:spPr>
          <a:xfrm>
            <a:off x="732015" y="1502988"/>
            <a:ext cx="9990460" cy="57943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330" b="1" dirty="0">
                <a:solidFill>
                  <a:schemeClr val="accent1"/>
                </a:solidFill>
                <a:latin typeface="Montserrat" panose="00000500000000000000" pitchFamily="2" charset="0"/>
              </a:rPr>
              <a:t>Customs Procedure Codes (CPC)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AD3036F-0AC8-FE55-C800-FADC0778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240"/>
            <a:ext cx="10515600" cy="25878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Used by Customs to describe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flow of trade </a:t>
            </a:r>
            <a:r>
              <a:rPr lang="en-US" dirty="0">
                <a:latin typeface="+mn-lt"/>
              </a:rPr>
              <a:t>and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nature of transaction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It is used also to categorize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special transaction on specific goods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trading partners</a:t>
            </a:r>
            <a:r>
              <a:rPr lang="en-US" dirty="0">
                <a:latin typeface="+mn-lt"/>
              </a:rPr>
              <a:t>, etc.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It is mostly driven by the need to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manage application customs duties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 typeface="Roboto" panose="02000000000000000000" pitchFamily="2" charset="0"/>
              <a:buChar char="‣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r>
              <a:rPr lang="en-US" sz="1800" dirty="0">
                <a:latin typeface="+mn-lt"/>
              </a:rPr>
              <a:t>i.e., inward processing procedure relives partly of fully customs duties</a:t>
            </a:r>
          </a:p>
        </p:txBody>
      </p:sp>
    </p:spTree>
    <p:extLst>
      <p:ext uri="{BB962C8B-B14F-4D97-AF65-F5344CB8AC3E}">
        <p14:creationId xmlns:p14="http://schemas.microsoft.com/office/powerpoint/2010/main" val="48442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4"/>
            <a:ext cx="5055606" cy="3380119"/>
          </a:xfrm>
        </p:spPr>
        <p:txBody>
          <a:bodyPr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+mn-lt"/>
              </a:rPr>
              <a:t>is to be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excluded</a:t>
            </a:r>
            <a:r>
              <a:rPr lang="en-US" dirty="0">
                <a:latin typeface="+mn-lt"/>
              </a:rPr>
              <a:t> …, but some cases can be complex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17373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 typeface="Roboto" panose="02000000000000000000" pitchFamily="2" charset="0"/>
              <a:buChar char="‣"/>
              <a:tabLst/>
              <a:defRPr/>
            </a:pPr>
            <a:r>
              <a:rPr lang="en-US" sz="1800" dirty="0">
                <a:latin typeface="+mn-lt"/>
              </a:rPr>
              <a:t>Customs warehouse as storage?</a:t>
            </a:r>
          </a:p>
          <a:p>
            <a:pPr marL="457200" marR="0" lvl="1" indent="-17373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 typeface="Roboto" panose="02000000000000000000" pitchFamily="2" charset="0"/>
              <a:buChar char="‣"/>
              <a:tabLst/>
              <a:defRPr/>
            </a:pPr>
            <a:r>
              <a:rPr lang="en-US" sz="1800" dirty="0">
                <a:latin typeface="+mn-lt"/>
              </a:rPr>
              <a:t>Leasing?</a:t>
            </a:r>
          </a:p>
          <a:p>
            <a:pPr marL="457200" marR="0" lvl="1" indent="-17373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 typeface="Roboto" panose="02000000000000000000" pitchFamily="2" charset="0"/>
              <a:buChar char="‣"/>
              <a:tabLst/>
              <a:defRPr/>
            </a:pPr>
            <a:r>
              <a:rPr lang="en-US" sz="1800" dirty="0">
                <a:latin typeface="+mn-lt"/>
              </a:rPr>
              <a:t>Commercial samples?</a:t>
            </a:r>
          </a:p>
          <a:p>
            <a:pPr marL="457200" marR="0" lvl="1" indent="-17373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 typeface="Roboto" panose="02000000000000000000" pitchFamily="2" charset="0"/>
              <a:buChar char="‣"/>
              <a:tabLst/>
              <a:defRPr/>
            </a:pPr>
            <a:r>
              <a:rPr lang="en-US" sz="1800" dirty="0">
                <a:latin typeface="+mn-lt"/>
              </a:rPr>
              <a:t>Goods for processing?</a:t>
            </a:r>
          </a:p>
          <a:p>
            <a:pPr marL="457200" marR="0" lvl="1" indent="-17373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 typeface="Roboto" panose="02000000000000000000" pitchFamily="2" charset="0"/>
              <a:buChar char="‣"/>
              <a:tabLst/>
              <a:defRPr/>
            </a:pPr>
            <a:r>
              <a:rPr lang="en-US" sz="1800" dirty="0">
                <a:latin typeface="+mn-lt"/>
              </a:rPr>
              <a:t>Goods for repair/maintenance?</a:t>
            </a:r>
          </a:p>
          <a:p>
            <a:pPr lvl="1"/>
            <a:endParaRPr lang="en-US" sz="1800" dirty="0">
              <a:latin typeface="+mn-lt"/>
            </a:endParaRPr>
          </a:p>
          <a:p>
            <a:r>
              <a:rPr lang="en-US" dirty="0">
                <a:latin typeface="+mn-lt"/>
              </a:rPr>
              <a:t>as defined by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statistical authorities </a:t>
            </a:r>
            <a:br>
              <a:rPr lang="en-US" dirty="0">
                <a:solidFill>
                  <a:srgbClr val="FF0000"/>
                </a:solidFill>
                <a:latin typeface="+mn-lt"/>
              </a:rPr>
            </a:br>
            <a:r>
              <a:rPr lang="en-US" dirty="0">
                <a:latin typeface="+mn-lt"/>
              </a:rPr>
              <a:t>of a country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68309"/>
            <a:ext cx="10515600" cy="622381"/>
          </a:xfrm>
        </p:spPr>
        <p:txBody>
          <a:bodyPr>
            <a:normAutofit/>
          </a:bodyPr>
          <a:lstStyle/>
          <a:p>
            <a:r>
              <a:rPr lang="en-US" sz="2330" dirty="0"/>
              <a:t>Temporary movement</a:t>
            </a:r>
            <a:endParaRPr lang="en-GB" sz="233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C0257-526D-FC13-7A58-C1BF932D4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255" y="1650684"/>
            <a:ext cx="5800065" cy="35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1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153015"/>
            <a:ext cx="10515600" cy="72062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If not properly managed, CPC could grow into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dozens</a:t>
            </a:r>
            <a:r>
              <a:rPr lang="en-US" dirty="0">
                <a:latin typeface="+mn-lt"/>
              </a:rPr>
              <a:t> or even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hundreds</a:t>
            </a:r>
            <a:r>
              <a:rPr lang="en-US" dirty="0">
                <a:latin typeface="+mn-lt"/>
              </a:rPr>
              <a:t> codes,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duplicating</a:t>
            </a:r>
            <a:r>
              <a:rPr lang="en-US" dirty="0">
                <a:latin typeface="+mn-lt"/>
              </a:rPr>
              <a:t> information about partner country, commodity classification, or others</a:t>
            </a:r>
            <a:endParaRPr lang="en-GB" dirty="0"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298107"/>
            <a:ext cx="10515600" cy="899224"/>
          </a:xfrm>
        </p:spPr>
        <p:txBody>
          <a:bodyPr>
            <a:normAutofit/>
          </a:bodyPr>
          <a:lstStyle/>
          <a:p>
            <a:r>
              <a:rPr lang="en-US" sz="2330" dirty="0"/>
              <a:t>CPC can be messy</a:t>
            </a:r>
            <a:endParaRPr lang="en-GB" sz="233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A3CA1-1707-558A-6E41-F0B80E6574B0}"/>
              </a:ext>
            </a:extLst>
          </p:cNvPr>
          <p:cNvGrpSpPr/>
          <p:nvPr/>
        </p:nvGrpSpPr>
        <p:grpSpPr>
          <a:xfrm>
            <a:off x="1278574" y="3052239"/>
            <a:ext cx="8459787" cy="2871899"/>
            <a:chOff x="2233614" y="3628181"/>
            <a:chExt cx="8459787" cy="28718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14" y="3628181"/>
              <a:ext cx="8459787" cy="284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94027E-81A7-12AB-F59A-DC536BDE7795}"/>
                </a:ext>
              </a:extLst>
            </p:cNvPr>
            <p:cNvGrpSpPr/>
            <p:nvPr/>
          </p:nvGrpSpPr>
          <p:grpSpPr>
            <a:xfrm>
              <a:off x="2438401" y="3652104"/>
              <a:ext cx="6797613" cy="2350293"/>
              <a:chOff x="2438401" y="3652104"/>
              <a:chExt cx="6797613" cy="235029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63506" y="3652104"/>
                <a:ext cx="2620108" cy="86750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615906" y="4472720"/>
                <a:ext cx="2620108" cy="10136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438401" y="4061934"/>
                <a:ext cx="956147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438401" y="5023958"/>
                <a:ext cx="956147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440224" y="6002397"/>
                <a:ext cx="956147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6768306" y="5486400"/>
              <a:ext cx="2620108" cy="10136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21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8735" y="2622330"/>
            <a:ext cx="4295115" cy="3534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Especially about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the flow </a:t>
            </a:r>
            <a:r>
              <a:rPr lang="en-US" dirty="0">
                <a:latin typeface="+mn-lt"/>
              </a:rPr>
              <a:t>among territories (ref: presentation of movement of goods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And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nature of transaction</a:t>
            </a:r>
            <a:r>
              <a:rPr lang="en-US" dirty="0">
                <a:latin typeface="+mn-lt"/>
              </a:rPr>
              <a:t>, useful for compilers of </a:t>
            </a:r>
            <a:r>
              <a:rPr lang="en-US" u="sng" dirty="0">
                <a:latin typeface="+mn-lt"/>
              </a:rPr>
              <a:t>balance of payments</a:t>
            </a:r>
            <a:r>
              <a:rPr lang="en-US" dirty="0">
                <a:latin typeface="+mn-lt"/>
              </a:rPr>
              <a:t> and for </a:t>
            </a:r>
            <a:r>
              <a:rPr lang="en-US" u="sng" dirty="0">
                <a:latin typeface="+mn-lt"/>
              </a:rPr>
              <a:t>measuring globalization</a:t>
            </a:r>
            <a:endParaRPr lang="en-US" dirty="0">
              <a:latin typeface="+mn-lt"/>
              <a:ea typeface="Roboto"/>
              <a:cs typeface="Roboto"/>
            </a:endParaRPr>
          </a:p>
          <a:p>
            <a:r>
              <a:rPr lang="en-US" dirty="0">
                <a:latin typeface="+mn-lt"/>
              </a:rPr>
              <a:t>Also, for trade policy related statistics such as measuring the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use of preferential duties </a:t>
            </a:r>
            <a:r>
              <a:rPr lang="en-US" dirty="0">
                <a:latin typeface="+mn-lt"/>
              </a:rPr>
              <a:t>after Free Trade Agreement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0216" y="1661273"/>
            <a:ext cx="4747788" cy="712236"/>
          </a:xfrm>
        </p:spPr>
        <p:txBody>
          <a:bodyPr>
            <a:noAutofit/>
          </a:bodyPr>
          <a:lstStyle/>
          <a:p>
            <a:r>
              <a:rPr lang="en-US" sz="2330" dirty="0"/>
              <a:t>But, CPC contains wealth of data</a:t>
            </a:r>
            <a:endParaRPr lang="en-GB" sz="233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312FC-3103-0E38-F33B-B4732C888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004" y="909835"/>
            <a:ext cx="6072142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6485" y="2888777"/>
            <a:ext cx="10515600" cy="189534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Main classification based on RKC’s Customs Procedure Codes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457200" marR="0" lvl="1" indent="-17373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 typeface="Roboto" panose="02000000000000000000" pitchFamily="2" charset="0"/>
              <a:buChar char="‣"/>
              <a:tabLst/>
              <a:defRPr/>
            </a:pPr>
            <a:r>
              <a:rPr lang="en-US" sz="1800" dirty="0">
                <a:latin typeface="+mn-lt"/>
              </a:rPr>
              <a:t>“The revised Kyoto Convention (RKC) was adopted in June 1999. The provisions contained in the RKC aim at the facilitation of trade but at the same time make customs records a highly standardized and reliable data source for trade statistics across countries.” IMTS 2010 CM Para. 2.6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en-US" sz="1800" dirty="0">
              <a:latin typeface="+mn-lt"/>
            </a:endParaRPr>
          </a:p>
          <a:p>
            <a:r>
              <a:rPr lang="en-US" dirty="0">
                <a:latin typeface="+mn-lt"/>
              </a:rPr>
              <a:t>Memorandum Items, consists of combination of (all or part of) CPCs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6485" y="1695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330" dirty="0"/>
              <a:t>Attempt to Harmonize CPC at Global Level for Statistical Use</a:t>
            </a:r>
            <a:endParaRPr lang="en-GB" sz="2330" dirty="0"/>
          </a:p>
        </p:txBody>
      </p:sp>
    </p:spTree>
    <p:extLst>
      <p:ext uri="{BB962C8B-B14F-4D97-AF65-F5344CB8AC3E}">
        <p14:creationId xmlns:p14="http://schemas.microsoft.com/office/powerpoint/2010/main" val="177695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32" y="272162"/>
            <a:ext cx="6724650" cy="65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5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513" y="2121701"/>
            <a:ext cx="11639487" cy="676022"/>
          </a:xfrm>
        </p:spPr>
        <p:txBody>
          <a:bodyPr>
            <a:noAutofit/>
          </a:bodyPr>
          <a:lstStyle/>
          <a:p>
            <a:r>
              <a:rPr lang="en-US" sz="2300" dirty="0"/>
              <a:t>Mapping National CPC to Global CPC and Trade Flow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90B33C-B8A1-3087-60E9-06D119243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34" y="3337560"/>
            <a:ext cx="11206842" cy="23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5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B36411-34AF-FF27-E993-CE177C113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085985"/>
              </p:ext>
            </p:extLst>
          </p:nvPr>
        </p:nvGraphicFramePr>
        <p:xfrm>
          <a:off x="599568" y="1828799"/>
          <a:ext cx="10849889" cy="430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FA142-847A-BFA3-6C8A-677369D992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Nature of transaction (</a:t>
            </a:r>
            <a:r>
              <a:rPr lang="en-US" dirty="0" err="1"/>
              <a:t>NoT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BB5DA-31F7-9D3B-B8FD-E737A906C9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58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A Update Timeline3" id="{7B903F04-7058-4004-802D-FF313020E35E}" vid="{6D7FCEA7-4F05-4536-9E32-980C29518D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cfc03cda-bc36-4859-b431-cc9043cb459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9F519AFC9644FB8D3D4B9DB76C27E" ma:contentTypeVersion="18" ma:contentTypeDescription="Create a new document." ma:contentTypeScope="" ma:versionID="0b957bb7963042d4a5e414c211d97b08">
  <xsd:schema xmlns:xsd="http://www.w3.org/2001/XMLSchema" xmlns:xs="http://www.w3.org/2001/XMLSchema" xmlns:p="http://schemas.microsoft.com/office/2006/metadata/properties" xmlns:ns2="cfc03cda-bc36-4859-b431-cc9043cb4594" xmlns:ns3="4774538e-7891-43b6-a84b-740af6ca28fe" xmlns:ns4="985ec44e-1bab-4c0b-9df0-6ba128686fc9" targetNamespace="http://schemas.microsoft.com/office/2006/metadata/properties" ma:root="true" ma:fieldsID="b86b21f3dfa4e337314fa6398e7dd9d8" ns2:_="" ns3:_="" ns4:_="">
    <xsd:import namespace="cfc03cda-bc36-4859-b431-cc9043cb4594"/>
    <xsd:import namespace="4774538e-7891-43b6-a84b-740af6ca28f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3cda-bc36-4859-b431-cc9043cb4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4538e-7891-43b6-a84b-740af6ca2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8821def-ab9c-48d5-91c1-11f7b21153fe}" ma:internalName="TaxCatchAll" ma:showField="CatchAllData" ma:web="4774538e-7891-43b6-a84b-740af6ca2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63D04B-AA8B-471B-95C8-11139D169319}">
  <ds:schemaRefs>
    <ds:schemaRef ds:uri="http://schemas.microsoft.com/office/2006/metadata/properties"/>
    <ds:schemaRef ds:uri="http://purl.org/dc/elements/1.1/"/>
    <ds:schemaRef ds:uri="4774538e-7891-43b6-a84b-740af6ca28f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cfc03cda-bc36-4859-b431-cc9043cb4594"/>
    <ds:schemaRef ds:uri="http://schemas.microsoft.com/office/infopath/2007/PartnerControls"/>
    <ds:schemaRef ds:uri="985ec44e-1bab-4c0b-9df0-6ba128686fc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9D46D1-AC4F-4AA2-A177-037C32099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03cda-bc36-4859-b431-cc9043cb4594"/>
    <ds:schemaRef ds:uri="4774538e-7891-43b6-a84b-740af6ca28fe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18B781-C295-4B55-B1BB-71E5708EF1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6946</TotalTime>
  <Words>1269</Words>
  <Application>Microsoft Office PowerPoint</Application>
  <PresentationFormat>Widescreen</PresentationFormat>
  <Paragraphs>168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Montserrat</vt:lpstr>
      <vt:lpstr>Roboto</vt:lpstr>
      <vt:lpstr>Times New Roman</vt:lpstr>
      <vt:lpstr>Wingdings</vt:lpstr>
      <vt:lpstr>1_Office Theme</vt:lpstr>
      <vt:lpstr>PowerPoint Presentation</vt:lpstr>
      <vt:lpstr>PowerPoint Presentation</vt:lpstr>
      <vt:lpstr>Temporary movement</vt:lpstr>
      <vt:lpstr>CPC can be messy</vt:lpstr>
      <vt:lpstr>But, CPC contains wealth of data</vt:lpstr>
      <vt:lpstr>Attempt to Harmonize CPC at Global Level for Statistical Use</vt:lpstr>
      <vt:lpstr>PowerPoint Presentation</vt:lpstr>
      <vt:lpstr>Mapping National CPC to Global CPC and Trade Flow</vt:lpstr>
      <vt:lpstr>PowerPoint Presentation</vt:lpstr>
      <vt:lpstr>Proposed NoT output codes</vt:lpstr>
      <vt:lpstr>Factoryless Goods Producer (FGP)</vt:lpstr>
      <vt:lpstr>Factoryless Goods Producer (FGP)</vt:lpstr>
      <vt:lpstr>Factoryless Goods Producer (FGP)</vt:lpstr>
      <vt:lpstr>Warehousing</vt:lpstr>
      <vt:lpstr>Warehousing</vt:lpstr>
      <vt:lpstr>Warehousing</vt:lpstr>
      <vt:lpstr>Questions</vt:lpstr>
    </vt:vector>
  </TitlesOfParts>
  <Company>UNSD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Markie Muryawan</dc:creator>
  <cp:lastModifiedBy>Habibur Khan</cp:lastModifiedBy>
  <cp:revision>98</cp:revision>
  <cp:lastPrinted>2015-05-05T19:02:03Z</cp:lastPrinted>
  <dcterms:created xsi:type="dcterms:W3CDTF">2003-09-08T09:07:59Z</dcterms:created>
  <dcterms:modified xsi:type="dcterms:W3CDTF">2025-04-15T20:03:20Z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0x0101000719F519AFC9644FB8D3D4B9DB76C27E</vt:lpwstr>
  </property>
  <property fmtid="{D5CDD505-2E9C-101B-9397-08002B2CF9AE}" pid="3" name="Order">
    <vt:r8>1347200</vt:r8>
  </property>
  <property fmtid="{D5CDD505-2E9C-101B-9397-08002B2CF9AE}" pid="4" name="MediaServiceImageTags">
    <vt:lpwstr/>
  </property>
</Properties>
</file>